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rimo" panose="020B0604020202020204" charset="0"/>
      <p:regular r:id="rId30"/>
    </p:embeddedFont>
    <p:embeddedFont>
      <p:font typeface="Arimo Bold" panose="020B0604020202020204" charset="0"/>
      <p:regular r:id="rId31"/>
    </p:embeddedFont>
    <p:embeddedFont>
      <p:font typeface="Calibri" panose="020F0502020204030204" pitchFamily="34" charset="0"/>
      <p:regular r:id="rId32"/>
      <p:bold r:id="rId33"/>
      <p:italic r:id="rId34"/>
      <p:boldItalic r:id="rId35"/>
    </p:embeddedFont>
    <p:embeddedFont>
      <p:font typeface="DejaVu Serif" panose="020B0604020202020204" charset="0"/>
      <p:regular r:id="rId36"/>
    </p:embeddedFont>
    <p:embeddedFont>
      <p:font typeface="DejaVu Serif Bold" panose="020B0604020202020204" charset="0"/>
      <p:regular r:id="rId37"/>
    </p:embeddedFont>
    <p:embeddedFont>
      <p:font typeface="Noto Sans" panose="020B0502040504020204" pitchFamily="34" charset="0"/>
      <p:regular r:id="rId38"/>
      <p:bold r:id="rId39"/>
      <p:italic r:id="rId40"/>
      <p:boldItalic r:id="rId41"/>
    </p:embeddedFont>
    <p:embeddedFont>
      <p:font typeface="Open Sans" panose="020B0606030504020204" pitchFamily="34" charset="0"/>
      <p:regular r:id="rId42"/>
      <p:bold r:id="rId43"/>
      <p:italic r:id="rId44"/>
      <p:boldItalic r:id="rId45"/>
    </p:embeddedFont>
    <p:embeddedFont>
      <p:font typeface="Open Sans Bold" panose="020B0806030504020204" charset="0"/>
      <p:regular r:id="rId46"/>
    </p:embeddedFont>
    <p:embeddedFont>
      <p:font typeface="Public Sans" panose="020B0604020202020204" charset="-93"/>
      <p:regular r:id="rId47"/>
    </p:embeddedFont>
    <p:embeddedFont>
      <p:font typeface="Public Sans Bold" panose="020B0604020202020204" charset="-93"/>
      <p:regular r:id="rId48"/>
    </p:embeddedFont>
    <p:embeddedFont>
      <p:font typeface="Public Sans Bold Bold" panose="020B0604020202020204" charset="-93"/>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52957A-490E-452F-838C-B755269EC327}" v="92" dt="2021-12-26T15:27:31.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30"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ương Hồng Phi" userId="127c7285-6c26-447c-bb99-4232c943a02b" providerId="ADAL" clId="{8652957A-490E-452F-838C-B755269EC327}"/>
    <pc:docChg chg="undo redo custSel modSld sldOrd">
      <pc:chgData name="Trương Hồng Phi" userId="127c7285-6c26-447c-bb99-4232c943a02b" providerId="ADAL" clId="{8652957A-490E-452F-838C-B755269EC327}" dt="2021-12-26T15:43:10.663" v="478" actId="20577"/>
      <pc:docMkLst>
        <pc:docMk/>
      </pc:docMkLst>
      <pc:sldChg chg="modSp mod modAnim">
        <pc:chgData name="Trương Hồng Phi" userId="127c7285-6c26-447c-bb99-4232c943a02b" providerId="ADAL" clId="{8652957A-490E-452F-838C-B755269EC327}" dt="2021-12-25T04:26:45.539" v="391" actId="20577"/>
        <pc:sldMkLst>
          <pc:docMk/>
          <pc:sldMk cId="0" sldId="256"/>
        </pc:sldMkLst>
        <pc:spChg chg="mod">
          <ac:chgData name="Trương Hồng Phi" userId="127c7285-6c26-447c-bb99-4232c943a02b" providerId="ADAL" clId="{8652957A-490E-452F-838C-B755269EC327}" dt="2021-12-25T04:26:45.539" v="391" actId="20577"/>
          <ac:spMkLst>
            <pc:docMk/>
            <pc:sldMk cId="0" sldId="256"/>
            <ac:spMk id="10" creationId="{00000000-0000-0000-0000-000000000000}"/>
          </ac:spMkLst>
        </pc:spChg>
        <pc:spChg chg="mod">
          <ac:chgData name="Trương Hồng Phi" userId="127c7285-6c26-447c-bb99-4232c943a02b" providerId="ADAL" clId="{8652957A-490E-452F-838C-B755269EC327}" dt="2021-11-30T11:47:42.344" v="375" actId="14100"/>
          <ac:spMkLst>
            <pc:docMk/>
            <pc:sldMk cId="0" sldId="256"/>
            <ac:spMk id="11" creationId="{00000000-0000-0000-0000-000000000000}"/>
          </ac:spMkLst>
        </pc:spChg>
      </pc:sldChg>
      <pc:sldChg chg="modSp mod ord modAnim">
        <pc:chgData name="Trương Hồng Phi" userId="127c7285-6c26-447c-bb99-4232c943a02b" providerId="ADAL" clId="{8652957A-490E-452F-838C-B755269EC327}" dt="2021-12-26T15:03:41.396" v="420" actId="20577"/>
        <pc:sldMkLst>
          <pc:docMk/>
          <pc:sldMk cId="0" sldId="257"/>
        </pc:sldMkLst>
        <pc:spChg chg="mod">
          <ac:chgData name="Trương Hồng Phi" userId="127c7285-6c26-447c-bb99-4232c943a02b" providerId="ADAL" clId="{8652957A-490E-452F-838C-B755269EC327}" dt="2021-12-26T15:03:41.396" v="420" actId="20577"/>
          <ac:spMkLst>
            <pc:docMk/>
            <pc:sldMk cId="0" sldId="257"/>
            <ac:spMk id="12" creationId="{00000000-0000-0000-0000-000000000000}"/>
          </ac:spMkLst>
        </pc:spChg>
        <pc:spChg chg="mod">
          <ac:chgData name="Trương Hồng Phi" userId="127c7285-6c26-447c-bb99-4232c943a02b" providerId="ADAL" clId="{8652957A-490E-452F-838C-B755269EC327}" dt="2021-11-30T05:39:32.451" v="274" actId="255"/>
          <ac:spMkLst>
            <pc:docMk/>
            <pc:sldMk cId="0" sldId="257"/>
            <ac:spMk id="13" creationId="{00000000-0000-0000-0000-000000000000}"/>
          </ac:spMkLst>
        </pc:spChg>
        <pc:grpChg chg="mod">
          <ac:chgData name="Trương Hồng Phi" userId="127c7285-6c26-447c-bb99-4232c943a02b" providerId="ADAL" clId="{8652957A-490E-452F-838C-B755269EC327}" dt="2021-11-30T05:39:18.891" v="273" actId="14100"/>
          <ac:grpSpMkLst>
            <pc:docMk/>
            <pc:sldMk cId="0" sldId="257"/>
            <ac:grpSpMk id="11" creationId="{00000000-0000-0000-0000-000000000000}"/>
          </ac:grpSpMkLst>
        </pc:grpChg>
      </pc:sldChg>
      <pc:sldChg chg="addSp delSp modSp mod delAnim modAnim">
        <pc:chgData name="Trương Hồng Phi" userId="127c7285-6c26-447c-bb99-4232c943a02b" providerId="ADAL" clId="{8652957A-490E-452F-838C-B755269EC327}" dt="2021-11-30T06:01:49.348" v="358" actId="120"/>
        <pc:sldMkLst>
          <pc:docMk/>
          <pc:sldMk cId="0" sldId="258"/>
        </pc:sldMkLst>
        <pc:spChg chg="mod">
          <ac:chgData name="Trương Hồng Phi" userId="127c7285-6c26-447c-bb99-4232c943a02b" providerId="ADAL" clId="{8652957A-490E-452F-838C-B755269EC327}" dt="2021-11-30T06:01:02.172" v="354" actId="255"/>
          <ac:spMkLst>
            <pc:docMk/>
            <pc:sldMk cId="0" sldId="258"/>
            <ac:spMk id="4" creationId="{00000000-0000-0000-0000-000000000000}"/>
          </ac:spMkLst>
        </pc:spChg>
        <pc:spChg chg="mod">
          <ac:chgData name="Trương Hồng Phi" userId="127c7285-6c26-447c-bb99-4232c943a02b" providerId="ADAL" clId="{8652957A-490E-452F-838C-B755269EC327}" dt="2021-11-30T06:01:13.747" v="355" actId="1076"/>
          <ac:spMkLst>
            <pc:docMk/>
            <pc:sldMk cId="0" sldId="258"/>
            <ac:spMk id="5" creationId="{00000000-0000-0000-0000-000000000000}"/>
          </ac:spMkLst>
        </pc:spChg>
        <pc:spChg chg="mod">
          <ac:chgData name="Trương Hồng Phi" userId="127c7285-6c26-447c-bb99-4232c943a02b" providerId="ADAL" clId="{8652957A-490E-452F-838C-B755269EC327}" dt="2021-11-30T06:01:49.348" v="358" actId="120"/>
          <ac:spMkLst>
            <pc:docMk/>
            <pc:sldMk cId="0" sldId="258"/>
            <ac:spMk id="6" creationId="{00000000-0000-0000-0000-000000000000}"/>
          </ac:spMkLst>
        </pc:spChg>
        <pc:grpChg chg="add mod ord">
          <ac:chgData name="Trương Hồng Phi" userId="127c7285-6c26-447c-bb99-4232c943a02b" providerId="ADAL" clId="{8652957A-490E-452F-838C-B755269EC327}" dt="2021-11-30T06:01:26.392" v="356" actId="167"/>
          <ac:grpSpMkLst>
            <pc:docMk/>
            <pc:sldMk cId="0" sldId="258"/>
            <ac:grpSpMk id="9" creationId="{B6E095C6-B124-4365-9654-DFBDF5A0E8A3}"/>
          </ac:grpSpMkLst>
        </pc:grpChg>
        <pc:grpChg chg="add del mod">
          <ac:chgData name="Trương Hồng Phi" userId="127c7285-6c26-447c-bb99-4232c943a02b" providerId="ADAL" clId="{8652957A-490E-452F-838C-B755269EC327}" dt="2021-11-30T04:30:50.610" v="19" actId="478"/>
          <ac:grpSpMkLst>
            <pc:docMk/>
            <pc:sldMk cId="0" sldId="258"/>
            <ac:grpSpMk id="12" creationId="{7FCAEFB5-AD98-48C0-94BC-764D38002AAB}"/>
          </ac:grpSpMkLst>
        </pc:grpChg>
        <pc:picChg chg="ord">
          <ac:chgData name="Trương Hồng Phi" userId="127c7285-6c26-447c-bb99-4232c943a02b" providerId="ADAL" clId="{8652957A-490E-452F-838C-B755269EC327}" dt="2021-11-30T04:26:38.792" v="4" actId="166"/>
          <ac:picMkLst>
            <pc:docMk/>
            <pc:sldMk cId="0" sldId="258"/>
            <ac:picMk id="2" creationId="{00000000-0000-0000-0000-000000000000}"/>
          </ac:picMkLst>
        </pc:picChg>
        <pc:picChg chg="del">
          <ac:chgData name="Trương Hồng Phi" userId="127c7285-6c26-447c-bb99-4232c943a02b" providerId="ADAL" clId="{8652957A-490E-452F-838C-B755269EC327}" dt="2021-11-30T04:29:33.928" v="16" actId="478"/>
          <ac:picMkLst>
            <pc:docMk/>
            <pc:sldMk cId="0" sldId="258"/>
            <ac:picMk id="7" creationId="{00000000-0000-0000-0000-000000000000}"/>
          </ac:picMkLst>
        </pc:picChg>
        <pc:picChg chg="add del mod">
          <ac:chgData name="Trương Hồng Phi" userId="127c7285-6c26-447c-bb99-4232c943a02b" providerId="ADAL" clId="{8652957A-490E-452F-838C-B755269EC327}" dt="2021-11-30T04:27:33.210" v="6" actId="478"/>
          <ac:picMkLst>
            <pc:docMk/>
            <pc:sldMk cId="0" sldId="258"/>
            <ac:picMk id="8" creationId="{E43761CF-7344-499E-9DF3-73666914B76F}"/>
          </ac:picMkLst>
        </pc:picChg>
        <pc:picChg chg="mod">
          <ac:chgData name="Trương Hồng Phi" userId="127c7285-6c26-447c-bb99-4232c943a02b" providerId="ADAL" clId="{8652957A-490E-452F-838C-B755269EC327}" dt="2021-11-30T04:27:50.856" v="7"/>
          <ac:picMkLst>
            <pc:docMk/>
            <pc:sldMk cId="0" sldId="258"/>
            <ac:picMk id="10" creationId="{680EA205-6623-4C5A-A72C-1071C920669B}"/>
          </ac:picMkLst>
        </pc:picChg>
        <pc:picChg chg="mod">
          <ac:chgData name="Trương Hồng Phi" userId="127c7285-6c26-447c-bb99-4232c943a02b" providerId="ADAL" clId="{8652957A-490E-452F-838C-B755269EC327}" dt="2021-11-30T04:27:50.856" v="7"/>
          <ac:picMkLst>
            <pc:docMk/>
            <pc:sldMk cId="0" sldId="258"/>
            <ac:picMk id="11" creationId="{3C4C9478-A95D-4A1A-9721-F0A363CE8901}"/>
          </ac:picMkLst>
        </pc:picChg>
        <pc:picChg chg="mod">
          <ac:chgData name="Trương Hồng Phi" userId="127c7285-6c26-447c-bb99-4232c943a02b" providerId="ADAL" clId="{8652957A-490E-452F-838C-B755269EC327}" dt="2021-11-30T04:30:13.933" v="18"/>
          <ac:picMkLst>
            <pc:docMk/>
            <pc:sldMk cId="0" sldId="258"/>
            <ac:picMk id="13" creationId="{408193F1-86F4-49A7-92DE-ABA6A0D488EC}"/>
          </ac:picMkLst>
        </pc:picChg>
        <pc:picChg chg="mod">
          <ac:chgData name="Trương Hồng Phi" userId="127c7285-6c26-447c-bb99-4232c943a02b" providerId="ADAL" clId="{8652957A-490E-452F-838C-B755269EC327}" dt="2021-11-30T04:30:13.933" v="18"/>
          <ac:picMkLst>
            <pc:docMk/>
            <pc:sldMk cId="0" sldId="258"/>
            <ac:picMk id="14" creationId="{562D9054-9525-49FC-8BC8-F02D56B4A531}"/>
          </ac:picMkLst>
        </pc:picChg>
        <pc:picChg chg="add mod">
          <ac:chgData name="Trương Hồng Phi" userId="127c7285-6c26-447c-bb99-4232c943a02b" providerId="ADAL" clId="{8652957A-490E-452F-838C-B755269EC327}" dt="2021-11-30T04:32:59.640" v="26" actId="1076"/>
          <ac:picMkLst>
            <pc:docMk/>
            <pc:sldMk cId="0" sldId="258"/>
            <ac:picMk id="15" creationId="{D826F744-A089-4AD5-A574-A6A1325DBEA3}"/>
          </ac:picMkLst>
        </pc:picChg>
      </pc:sldChg>
      <pc:sldChg chg="modSp mod modAnim">
        <pc:chgData name="Trương Hồng Phi" userId="127c7285-6c26-447c-bb99-4232c943a02b" providerId="ADAL" clId="{8652957A-490E-452F-838C-B755269EC327}" dt="2021-12-26T15:01:01.947" v="393" actId="20577"/>
        <pc:sldMkLst>
          <pc:docMk/>
          <pc:sldMk cId="0" sldId="259"/>
        </pc:sldMkLst>
        <pc:spChg chg="mod">
          <ac:chgData name="Trương Hồng Phi" userId="127c7285-6c26-447c-bb99-4232c943a02b" providerId="ADAL" clId="{8652957A-490E-452F-838C-B755269EC327}" dt="2021-12-26T15:01:01.947" v="393" actId="20577"/>
          <ac:spMkLst>
            <pc:docMk/>
            <pc:sldMk cId="0" sldId="259"/>
            <ac:spMk id="16" creationId="{00000000-0000-0000-0000-000000000000}"/>
          </ac:spMkLst>
        </pc:spChg>
      </pc:sldChg>
      <pc:sldChg chg="addSp delSp modSp mod modTransition modAnim">
        <pc:chgData name="Trương Hồng Phi" userId="127c7285-6c26-447c-bb99-4232c943a02b" providerId="ADAL" clId="{8652957A-490E-452F-838C-B755269EC327}" dt="2021-12-26T15:09:46.261" v="443" actId="15"/>
        <pc:sldMkLst>
          <pc:docMk/>
          <pc:sldMk cId="0" sldId="260"/>
        </pc:sldMkLst>
        <pc:spChg chg="mod">
          <ac:chgData name="Trương Hồng Phi" userId="127c7285-6c26-447c-bb99-4232c943a02b" providerId="ADAL" clId="{8652957A-490E-452F-838C-B755269EC327}" dt="2021-12-26T15:08:46.884" v="441" actId="12"/>
          <ac:spMkLst>
            <pc:docMk/>
            <pc:sldMk cId="0" sldId="260"/>
            <ac:spMk id="10" creationId="{00000000-0000-0000-0000-000000000000}"/>
          </ac:spMkLst>
        </pc:spChg>
        <pc:spChg chg="mod">
          <ac:chgData name="Trương Hồng Phi" userId="127c7285-6c26-447c-bb99-4232c943a02b" providerId="ADAL" clId="{8652957A-490E-452F-838C-B755269EC327}" dt="2021-12-26T15:08:04.198" v="437" actId="12"/>
          <ac:spMkLst>
            <pc:docMk/>
            <pc:sldMk cId="0" sldId="260"/>
            <ac:spMk id="13" creationId="{00000000-0000-0000-0000-000000000000}"/>
          </ac:spMkLst>
        </pc:spChg>
        <pc:spChg chg="mod">
          <ac:chgData name="Trương Hồng Phi" userId="127c7285-6c26-447c-bb99-4232c943a02b" providerId="ADAL" clId="{8652957A-490E-452F-838C-B755269EC327}" dt="2021-12-26T15:09:46.261" v="443" actId="15"/>
          <ac:spMkLst>
            <pc:docMk/>
            <pc:sldMk cId="0" sldId="260"/>
            <ac:spMk id="17" creationId="{00000000-0000-0000-0000-000000000000}"/>
          </ac:spMkLst>
        </pc:spChg>
        <pc:spChg chg="del">
          <ac:chgData name="Trương Hồng Phi" userId="127c7285-6c26-447c-bb99-4232c943a02b" providerId="ADAL" clId="{8652957A-490E-452F-838C-B755269EC327}" dt="2021-11-30T04:37:09.638" v="38" actId="478"/>
          <ac:spMkLst>
            <pc:docMk/>
            <pc:sldMk cId="0" sldId="260"/>
            <ac:spMk id="18" creationId="{00000000-0000-0000-0000-000000000000}"/>
          </ac:spMkLst>
        </pc:spChg>
        <pc:spChg chg="mod">
          <ac:chgData name="Trương Hồng Phi" userId="127c7285-6c26-447c-bb99-4232c943a02b" providerId="ADAL" clId="{8652957A-490E-452F-838C-B755269EC327}" dt="2021-11-30T04:42:18.127" v="64" actId="207"/>
          <ac:spMkLst>
            <pc:docMk/>
            <pc:sldMk cId="0" sldId="260"/>
            <ac:spMk id="21" creationId="{0F218B33-3C68-4773-A15B-849690613386}"/>
          </ac:spMkLst>
        </pc:spChg>
        <pc:spChg chg="mod">
          <ac:chgData name="Trương Hồng Phi" userId="127c7285-6c26-447c-bb99-4232c943a02b" providerId="ADAL" clId="{8652957A-490E-452F-838C-B755269EC327}" dt="2021-11-30T04:42:34.341" v="65" actId="207"/>
          <ac:spMkLst>
            <pc:docMk/>
            <pc:sldMk cId="0" sldId="260"/>
            <ac:spMk id="22" creationId="{AA8D4C29-7AD9-4283-A8CA-DD3800F43721}"/>
          </ac:spMkLst>
        </pc:spChg>
        <pc:grpChg chg="mod">
          <ac:chgData name="Trương Hồng Phi" userId="127c7285-6c26-447c-bb99-4232c943a02b" providerId="ADAL" clId="{8652957A-490E-452F-838C-B755269EC327}" dt="2021-11-30T04:41:59.998" v="62" actId="1076"/>
          <ac:grpSpMkLst>
            <pc:docMk/>
            <pc:sldMk cId="0" sldId="260"/>
            <ac:grpSpMk id="3" creationId="{00000000-0000-0000-0000-000000000000}"/>
          </ac:grpSpMkLst>
        </pc:grpChg>
        <pc:grpChg chg="add mod">
          <ac:chgData name="Trương Hồng Phi" userId="127c7285-6c26-447c-bb99-4232c943a02b" providerId="ADAL" clId="{8652957A-490E-452F-838C-B755269EC327}" dt="2021-11-30T04:42:06.388" v="63" actId="1076"/>
          <ac:grpSpMkLst>
            <pc:docMk/>
            <pc:sldMk cId="0" sldId="260"/>
            <ac:grpSpMk id="20" creationId="{3EBC31C2-FB0E-4E8D-9621-E7E5890C3B83}"/>
          </ac:grpSpMkLst>
        </pc:grpChg>
        <pc:picChg chg="mod">
          <ac:chgData name="Trương Hồng Phi" userId="127c7285-6c26-447c-bb99-4232c943a02b" providerId="ADAL" clId="{8652957A-490E-452F-838C-B755269EC327}" dt="2021-11-30T05:50:12.562" v="322" actId="1076"/>
          <ac:picMkLst>
            <pc:docMk/>
            <pc:sldMk cId="0" sldId="260"/>
            <ac:picMk id="8" creationId="{00000000-0000-0000-0000-000000000000}"/>
          </ac:picMkLst>
        </pc:picChg>
        <pc:picChg chg="mod">
          <ac:chgData name="Trương Hồng Phi" userId="127c7285-6c26-447c-bb99-4232c943a02b" providerId="ADAL" clId="{8652957A-490E-452F-838C-B755269EC327}" dt="2021-11-30T04:39:14.019" v="49" actId="1076"/>
          <ac:picMkLst>
            <pc:docMk/>
            <pc:sldMk cId="0" sldId="260"/>
            <ac:picMk id="19" creationId="{00000000-0000-0000-0000-000000000000}"/>
          </ac:picMkLst>
        </pc:picChg>
      </pc:sldChg>
      <pc:sldChg chg="addSp modSp mod ord">
        <pc:chgData name="Trương Hồng Phi" userId="127c7285-6c26-447c-bb99-4232c943a02b" providerId="ADAL" clId="{8652957A-490E-452F-838C-B755269EC327}" dt="2021-11-30T05:49:45.578" v="321" actId="1076"/>
        <pc:sldMkLst>
          <pc:docMk/>
          <pc:sldMk cId="0" sldId="261"/>
        </pc:sldMkLst>
        <pc:spChg chg="mod">
          <ac:chgData name="Trương Hồng Phi" userId="127c7285-6c26-447c-bb99-4232c943a02b" providerId="ADAL" clId="{8652957A-490E-452F-838C-B755269EC327}" dt="2021-11-30T05:49:12.608" v="319" actId="1076"/>
          <ac:spMkLst>
            <pc:docMk/>
            <pc:sldMk cId="0" sldId="261"/>
            <ac:spMk id="8" creationId="{00000000-0000-0000-0000-000000000000}"/>
          </ac:spMkLst>
        </pc:spChg>
        <pc:spChg chg="mod">
          <ac:chgData name="Trương Hồng Phi" userId="127c7285-6c26-447c-bb99-4232c943a02b" providerId="ADAL" clId="{8652957A-490E-452F-838C-B755269EC327}" dt="2021-11-30T05:49:05.733" v="318" actId="1076"/>
          <ac:spMkLst>
            <pc:docMk/>
            <pc:sldMk cId="0" sldId="261"/>
            <ac:spMk id="10" creationId="{00000000-0000-0000-0000-000000000000}"/>
          </ac:spMkLst>
        </pc:spChg>
        <pc:spChg chg="mod">
          <ac:chgData name="Trương Hồng Phi" userId="127c7285-6c26-447c-bb99-4232c943a02b" providerId="ADAL" clId="{8652957A-490E-452F-838C-B755269EC327}" dt="2021-11-30T05:48:44.894" v="314" actId="1076"/>
          <ac:spMkLst>
            <pc:docMk/>
            <pc:sldMk cId="0" sldId="261"/>
            <ac:spMk id="11" creationId="{00000000-0000-0000-0000-000000000000}"/>
          </ac:spMkLst>
        </pc:spChg>
        <pc:spChg chg="add mod">
          <ac:chgData name="Trương Hồng Phi" userId="127c7285-6c26-447c-bb99-4232c943a02b" providerId="ADAL" clId="{8652957A-490E-452F-838C-B755269EC327}" dt="2021-11-30T05:33:14.770" v="234" actId="1076"/>
          <ac:spMkLst>
            <pc:docMk/>
            <pc:sldMk cId="0" sldId="261"/>
            <ac:spMk id="15" creationId="{B619978D-71A3-48CB-A724-7E0327A617AC}"/>
          </ac:spMkLst>
        </pc:spChg>
        <pc:grpChg chg="mod">
          <ac:chgData name="Trương Hồng Phi" userId="127c7285-6c26-447c-bb99-4232c943a02b" providerId="ADAL" clId="{8652957A-490E-452F-838C-B755269EC327}" dt="2021-11-30T05:33:09.873" v="233" actId="1076"/>
          <ac:grpSpMkLst>
            <pc:docMk/>
            <pc:sldMk cId="0" sldId="261"/>
            <ac:grpSpMk id="7" creationId="{00000000-0000-0000-0000-000000000000}"/>
          </ac:grpSpMkLst>
        </pc:grpChg>
        <pc:picChg chg="mod">
          <ac:chgData name="Trương Hồng Phi" userId="127c7285-6c26-447c-bb99-4232c943a02b" providerId="ADAL" clId="{8652957A-490E-452F-838C-B755269EC327}" dt="2021-11-30T05:48:48.357" v="315" actId="1076"/>
          <ac:picMkLst>
            <pc:docMk/>
            <pc:sldMk cId="0" sldId="261"/>
            <ac:picMk id="12" creationId="{00000000-0000-0000-0000-000000000000}"/>
          </ac:picMkLst>
        </pc:picChg>
        <pc:picChg chg="mod">
          <ac:chgData name="Trương Hồng Phi" userId="127c7285-6c26-447c-bb99-4232c943a02b" providerId="ADAL" clId="{8652957A-490E-452F-838C-B755269EC327}" dt="2021-11-30T05:49:45.578" v="321" actId="1076"/>
          <ac:picMkLst>
            <pc:docMk/>
            <pc:sldMk cId="0" sldId="261"/>
            <ac:picMk id="13" creationId="{00000000-0000-0000-0000-000000000000}"/>
          </ac:picMkLst>
        </pc:picChg>
      </pc:sldChg>
      <pc:sldChg chg="addSp delSp modSp mod modAnim">
        <pc:chgData name="Trương Hồng Phi" userId="127c7285-6c26-447c-bb99-4232c943a02b" providerId="ADAL" clId="{8652957A-490E-452F-838C-B755269EC327}" dt="2021-12-26T15:13:47.825" v="449"/>
        <pc:sldMkLst>
          <pc:docMk/>
          <pc:sldMk cId="0" sldId="262"/>
        </pc:sldMkLst>
        <pc:spChg chg="mod">
          <ac:chgData name="Trương Hồng Phi" userId="127c7285-6c26-447c-bb99-4232c943a02b" providerId="ADAL" clId="{8652957A-490E-452F-838C-B755269EC327}" dt="2021-11-30T05:35:40.466" v="248" actId="403"/>
          <ac:spMkLst>
            <pc:docMk/>
            <pc:sldMk cId="0" sldId="262"/>
            <ac:spMk id="8" creationId="{00000000-0000-0000-0000-000000000000}"/>
          </ac:spMkLst>
        </pc:spChg>
        <pc:spChg chg="mod">
          <ac:chgData name="Trương Hồng Phi" userId="127c7285-6c26-447c-bb99-4232c943a02b" providerId="ADAL" clId="{8652957A-490E-452F-838C-B755269EC327}" dt="2021-11-30T05:35:46.024" v="249" actId="403"/>
          <ac:spMkLst>
            <pc:docMk/>
            <pc:sldMk cId="0" sldId="262"/>
            <ac:spMk id="11" creationId="{00000000-0000-0000-0000-000000000000}"/>
          </ac:spMkLst>
        </pc:spChg>
        <pc:spChg chg="mod">
          <ac:chgData name="Trương Hồng Phi" userId="127c7285-6c26-447c-bb99-4232c943a02b" providerId="ADAL" clId="{8652957A-490E-452F-838C-B755269EC327}" dt="2021-11-30T05:35:49.249" v="250" actId="403"/>
          <ac:spMkLst>
            <pc:docMk/>
            <pc:sldMk cId="0" sldId="262"/>
            <ac:spMk id="14" creationId="{00000000-0000-0000-0000-000000000000}"/>
          </ac:spMkLst>
        </pc:spChg>
        <pc:grpChg chg="mod">
          <ac:chgData name="Trương Hồng Phi" userId="127c7285-6c26-447c-bb99-4232c943a02b" providerId="ADAL" clId="{8652957A-490E-452F-838C-B755269EC327}" dt="2021-11-30T05:34:44.774" v="242" actId="1076"/>
          <ac:grpSpMkLst>
            <pc:docMk/>
            <pc:sldMk cId="0" sldId="262"/>
            <ac:grpSpMk id="6" creationId="{00000000-0000-0000-0000-000000000000}"/>
          </ac:grpSpMkLst>
        </pc:grpChg>
        <pc:grpChg chg="mod">
          <ac:chgData name="Trương Hồng Phi" userId="127c7285-6c26-447c-bb99-4232c943a02b" providerId="ADAL" clId="{8652957A-490E-452F-838C-B755269EC327}" dt="2021-11-30T05:34:49.318" v="243" actId="1076"/>
          <ac:grpSpMkLst>
            <pc:docMk/>
            <pc:sldMk cId="0" sldId="262"/>
            <ac:grpSpMk id="9" creationId="{00000000-0000-0000-0000-000000000000}"/>
          </ac:grpSpMkLst>
        </pc:grpChg>
        <pc:grpChg chg="mod">
          <ac:chgData name="Trương Hồng Phi" userId="127c7285-6c26-447c-bb99-4232c943a02b" providerId="ADAL" clId="{8652957A-490E-452F-838C-B755269EC327}" dt="2021-11-30T05:34:56.511" v="244" actId="1076"/>
          <ac:grpSpMkLst>
            <pc:docMk/>
            <pc:sldMk cId="0" sldId="262"/>
            <ac:grpSpMk id="12" creationId="{00000000-0000-0000-0000-000000000000}"/>
          </ac:grpSpMkLst>
        </pc:grpChg>
        <pc:grpChg chg="mod ord">
          <ac:chgData name="Trương Hồng Phi" userId="127c7285-6c26-447c-bb99-4232c943a02b" providerId="ADAL" clId="{8652957A-490E-452F-838C-B755269EC327}" dt="2021-12-26T15:13:22.597" v="445" actId="1076"/>
          <ac:grpSpMkLst>
            <pc:docMk/>
            <pc:sldMk cId="0" sldId="262"/>
            <ac:grpSpMk id="17" creationId="{54ACC439-74B3-49D4-B18B-4463B32C4334}"/>
          </ac:grpSpMkLst>
        </pc:grpChg>
        <pc:picChg chg="del mod">
          <ac:chgData name="Trương Hồng Phi" userId="127c7285-6c26-447c-bb99-4232c943a02b" providerId="ADAL" clId="{8652957A-490E-452F-838C-B755269EC327}" dt="2021-12-26T15:13:18.414" v="444" actId="478"/>
          <ac:picMkLst>
            <pc:docMk/>
            <pc:sldMk cId="0" sldId="262"/>
            <ac:picMk id="2" creationId="{00000000-0000-0000-0000-000000000000}"/>
          </ac:picMkLst>
        </pc:picChg>
        <pc:picChg chg="mod">
          <ac:chgData name="Trương Hồng Phi" userId="127c7285-6c26-447c-bb99-4232c943a02b" providerId="ADAL" clId="{8652957A-490E-452F-838C-B755269EC327}" dt="2021-11-30T05:34:13.550" v="238" actId="1076"/>
          <ac:picMkLst>
            <pc:docMk/>
            <pc:sldMk cId="0" sldId="262"/>
            <ac:picMk id="3" creationId="{00000000-0000-0000-0000-000000000000}"/>
          </ac:picMkLst>
        </pc:picChg>
        <pc:picChg chg="mod">
          <ac:chgData name="Trương Hồng Phi" userId="127c7285-6c26-447c-bb99-4232c943a02b" providerId="ADAL" clId="{8652957A-490E-452F-838C-B755269EC327}" dt="2021-11-30T05:34:20.714" v="239" actId="1076"/>
          <ac:picMkLst>
            <pc:docMk/>
            <pc:sldMk cId="0" sldId="262"/>
            <ac:picMk id="4" creationId="{00000000-0000-0000-0000-000000000000}"/>
          </ac:picMkLst>
        </pc:picChg>
        <pc:picChg chg="mod">
          <ac:chgData name="Trương Hồng Phi" userId="127c7285-6c26-447c-bb99-4232c943a02b" providerId="ADAL" clId="{8652957A-490E-452F-838C-B755269EC327}" dt="2021-11-30T05:34:34.776" v="241" actId="1076"/>
          <ac:picMkLst>
            <pc:docMk/>
            <pc:sldMk cId="0" sldId="262"/>
            <ac:picMk id="5" creationId="{00000000-0000-0000-0000-000000000000}"/>
          </ac:picMkLst>
        </pc:picChg>
        <pc:picChg chg="add mod">
          <ac:chgData name="Trương Hồng Phi" userId="127c7285-6c26-447c-bb99-4232c943a02b" providerId="ADAL" clId="{8652957A-490E-452F-838C-B755269EC327}" dt="2021-11-30T06:03:43.380" v="362" actId="1076"/>
          <ac:picMkLst>
            <pc:docMk/>
            <pc:sldMk cId="0" sldId="262"/>
            <ac:picMk id="20" creationId="{67024EEE-4E64-46E6-98B3-EEDCA4562D3A}"/>
          </ac:picMkLst>
        </pc:picChg>
        <pc:picChg chg="add mod">
          <ac:chgData name="Trương Hồng Phi" userId="127c7285-6c26-447c-bb99-4232c943a02b" providerId="ADAL" clId="{8652957A-490E-452F-838C-B755269EC327}" dt="2021-12-26T15:13:47.825" v="449"/>
          <ac:picMkLst>
            <pc:docMk/>
            <pc:sldMk cId="0" sldId="262"/>
            <ac:picMk id="21" creationId="{F99ACCE7-EF95-4C81-9DDB-A1B277369DA3}"/>
          </ac:picMkLst>
        </pc:picChg>
      </pc:sldChg>
      <pc:sldChg chg="modSp mod">
        <pc:chgData name="Trương Hồng Phi" userId="127c7285-6c26-447c-bb99-4232c943a02b" providerId="ADAL" clId="{8652957A-490E-452F-838C-B755269EC327}" dt="2021-11-30T05:37:43.719" v="268" actId="403"/>
        <pc:sldMkLst>
          <pc:docMk/>
          <pc:sldMk cId="0" sldId="263"/>
        </pc:sldMkLst>
        <pc:spChg chg="mod">
          <ac:chgData name="Trương Hồng Phi" userId="127c7285-6c26-447c-bb99-4232c943a02b" providerId="ADAL" clId="{8652957A-490E-452F-838C-B755269EC327}" dt="2021-11-30T05:37:12.983" v="261" actId="1076"/>
          <ac:spMkLst>
            <pc:docMk/>
            <pc:sldMk cId="0" sldId="263"/>
            <ac:spMk id="7" creationId="{00000000-0000-0000-0000-000000000000}"/>
          </ac:spMkLst>
        </pc:spChg>
        <pc:spChg chg="mod">
          <ac:chgData name="Trương Hồng Phi" userId="127c7285-6c26-447c-bb99-4232c943a02b" providerId="ADAL" clId="{8652957A-490E-452F-838C-B755269EC327}" dt="2021-11-30T05:37:19.523" v="263" actId="403"/>
          <ac:spMkLst>
            <pc:docMk/>
            <pc:sldMk cId="0" sldId="263"/>
            <ac:spMk id="8" creationId="{00000000-0000-0000-0000-000000000000}"/>
          </ac:spMkLst>
        </pc:spChg>
        <pc:spChg chg="mod">
          <ac:chgData name="Trương Hồng Phi" userId="127c7285-6c26-447c-bb99-4232c943a02b" providerId="ADAL" clId="{8652957A-490E-452F-838C-B755269EC327}" dt="2021-11-30T05:37:43.719" v="268" actId="403"/>
          <ac:spMkLst>
            <pc:docMk/>
            <pc:sldMk cId="0" sldId="263"/>
            <ac:spMk id="11" creationId="{00000000-0000-0000-0000-000000000000}"/>
          </ac:spMkLst>
        </pc:spChg>
        <pc:spChg chg="mod">
          <ac:chgData name="Trương Hồng Phi" userId="127c7285-6c26-447c-bb99-4232c943a02b" providerId="ADAL" clId="{8652957A-490E-452F-838C-B755269EC327}" dt="2021-11-30T05:37:39.116" v="266" actId="403"/>
          <ac:spMkLst>
            <pc:docMk/>
            <pc:sldMk cId="0" sldId="263"/>
            <ac:spMk id="14" creationId="{00000000-0000-0000-0000-000000000000}"/>
          </ac:spMkLst>
        </pc:spChg>
        <pc:spChg chg="mod">
          <ac:chgData name="Trương Hồng Phi" userId="127c7285-6c26-447c-bb99-4232c943a02b" providerId="ADAL" clId="{8652957A-490E-452F-838C-B755269EC327}" dt="2021-11-30T05:36:42.166" v="256" actId="1076"/>
          <ac:spMkLst>
            <pc:docMk/>
            <pc:sldMk cId="0" sldId="263"/>
            <ac:spMk id="16" creationId="{00000000-0000-0000-0000-000000000000}"/>
          </ac:spMkLst>
        </pc:spChg>
        <pc:grpChg chg="mod">
          <ac:chgData name="Trương Hồng Phi" userId="127c7285-6c26-447c-bb99-4232c943a02b" providerId="ADAL" clId="{8652957A-490E-452F-838C-B755269EC327}" dt="2021-11-30T05:37:04.873" v="260" actId="1076"/>
          <ac:grpSpMkLst>
            <pc:docMk/>
            <pc:sldMk cId="0" sldId="263"/>
            <ac:grpSpMk id="9" creationId="{00000000-0000-0000-0000-000000000000}"/>
          </ac:grpSpMkLst>
        </pc:grpChg>
        <pc:grpChg chg="mod">
          <ac:chgData name="Trương Hồng Phi" userId="127c7285-6c26-447c-bb99-4232c943a02b" providerId="ADAL" clId="{8652957A-490E-452F-838C-B755269EC327}" dt="2021-11-30T05:36:57.578" v="259" actId="1076"/>
          <ac:grpSpMkLst>
            <pc:docMk/>
            <pc:sldMk cId="0" sldId="263"/>
            <ac:grpSpMk id="12" creationId="{00000000-0000-0000-0000-000000000000}"/>
          </ac:grpSpMkLst>
        </pc:grpChg>
        <pc:grpChg chg="ord">
          <ac:chgData name="Trương Hồng Phi" userId="127c7285-6c26-447c-bb99-4232c943a02b" providerId="ADAL" clId="{8652957A-490E-452F-838C-B755269EC327}" dt="2021-11-30T05:17:53.856" v="173" actId="167"/>
          <ac:grpSpMkLst>
            <pc:docMk/>
            <pc:sldMk cId="0" sldId="263"/>
            <ac:grpSpMk id="18" creationId="{EE7B6E7B-2EA6-4479-B744-2F1AA4F4957E}"/>
          </ac:grpSpMkLst>
        </pc:grpChg>
        <pc:picChg chg="mod">
          <ac:chgData name="Trương Hồng Phi" userId="127c7285-6c26-447c-bb99-4232c943a02b" providerId="ADAL" clId="{8652957A-490E-452F-838C-B755269EC327}" dt="2021-11-30T05:36:47.029" v="257" actId="1076"/>
          <ac:picMkLst>
            <pc:docMk/>
            <pc:sldMk cId="0" sldId="263"/>
            <ac:picMk id="2" creationId="{00000000-0000-0000-0000-000000000000}"/>
          </ac:picMkLst>
        </pc:picChg>
        <pc:picChg chg="mod">
          <ac:chgData name="Trương Hồng Phi" userId="127c7285-6c26-447c-bb99-4232c943a02b" providerId="ADAL" clId="{8652957A-490E-452F-838C-B755269EC327}" dt="2021-11-30T05:35:59.250" v="251" actId="1076"/>
          <ac:picMkLst>
            <pc:docMk/>
            <pc:sldMk cId="0" sldId="263"/>
            <ac:picMk id="3" creationId="{00000000-0000-0000-0000-000000000000}"/>
          </ac:picMkLst>
        </pc:picChg>
        <pc:picChg chg="mod">
          <ac:chgData name="Trương Hồng Phi" userId="127c7285-6c26-447c-bb99-4232c943a02b" providerId="ADAL" clId="{8652957A-490E-452F-838C-B755269EC327}" dt="2021-11-30T05:36:08.957" v="253" actId="1076"/>
          <ac:picMkLst>
            <pc:docMk/>
            <pc:sldMk cId="0" sldId="263"/>
            <ac:picMk id="4" creationId="{00000000-0000-0000-0000-000000000000}"/>
          </ac:picMkLst>
        </pc:picChg>
        <pc:picChg chg="mod">
          <ac:chgData name="Trương Hồng Phi" userId="127c7285-6c26-447c-bb99-4232c943a02b" providerId="ADAL" clId="{8652957A-490E-452F-838C-B755269EC327}" dt="2021-11-30T05:36:50.549" v="258" actId="1076"/>
          <ac:picMkLst>
            <pc:docMk/>
            <pc:sldMk cId="0" sldId="263"/>
            <ac:picMk id="5" creationId="{00000000-0000-0000-0000-000000000000}"/>
          </ac:picMkLst>
        </pc:picChg>
      </pc:sldChg>
      <pc:sldChg chg="addSp delSp modSp mod delAnim modAnim">
        <pc:chgData name="Trương Hồng Phi" userId="127c7285-6c26-447c-bb99-4232c943a02b" providerId="ADAL" clId="{8652957A-490E-452F-838C-B755269EC327}" dt="2021-12-26T15:30:30.697" v="472" actId="478"/>
        <pc:sldMkLst>
          <pc:docMk/>
          <pc:sldMk cId="0" sldId="264"/>
        </pc:sldMkLst>
        <pc:spChg chg="add mod">
          <ac:chgData name="Trương Hồng Phi" userId="127c7285-6c26-447c-bb99-4232c943a02b" providerId="ADAL" clId="{8652957A-490E-452F-838C-B755269EC327}" dt="2021-11-30T05:14:29.145" v="162" actId="1076"/>
          <ac:spMkLst>
            <pc:docMk/>
            <pc:sldMk cId="0" sldId="264"/>
            <ac:spMk id="16" creationId="{D321B414-8CE4-429D-836E-E7629B20597F}"/>
          </ac:spMkLst>
        </pc:spChg>
        <pc:grpChg chg="del">
          <ac:chgData name="Trương Hồng Phi" userId="127c7285-6c26-447c-bb99-4232c943a02b" providerId="ADAL" clId="{8652957A-490E-452F-838C-B755269EC327}" dt="2021-12-26T15:30:30.697" v="472" actId="478"/>
          <ac:grpSpMkLst>
            <pc:docMk/>
            <pc:sldMk cId="0" sldId="264"/>
            <ac:grpSpMk id="8" creationId="{00000000-0000-0000-0000-000000000000}"/>
          </ac:grpSpMkLst>
        </pc:grpChg>
        <pc:grpChg chg="add mod ord">
          <ac:chgData name="Trương Hồng Phi" userId="127c7285-6c26-447c-bb99-4232c943a02b" providerId="ADAL" clId="{8652957A-490E-452F-838C-B755269EC327}" dt="2021-11-30T05:38:15.326" v="270" actId="14100"/>
          <ac:grpSpMkLst>
            <pc:docMk/>
            <pc:sldMk cId="0" sldId="264"/>
            <ac:grpSpMk id="13" creationId="{42FF26BF-84B0-464F-89EC-FEBF8FEF32B0}"/>
          </ac:grpSpMkLst>
        </pc:grpChg>
        <pc:picChg chg="mod">
          <ac:chgData name="Trương Hồng Phi" userId="127c7285-6c26-447c-bb99-4232c943a02b" providerId="ADAL" clId="{8652957A-490E-452F-838C-B755269EC327}" dt="2021-11-30T04:46:23.243" v="69"/>
          <ac:picMkLst>
            <pc:docMk/>
            <pc:sldMk cId="0" sldId="264"/>
            <ac:picMk id="14" creationId="{5C7F429C-070A-4F7C-ADC1-BBD6B1EA2DF6}"/>
          </ac:picMkLst>
        </pc:picChg>
        <pc:picChg chg="mod">
          <ac:chgData name="Trương Hồng Phi" userId="127c7285-6c26-447c-bb99-4232c943a02b" providerId="ADAL" clId="{8652957A-490E-452F-838C-B755269EC327}" dt="2021-11-30T04:46:23.243" v="69"/>
          <ac:picMkLst>
            <pc:docMk/>
            <pc:sldMk cId="0" sldId="264"/>
            <ac:picMk id="15" creationId="{3C9588A5-88F7-4381-B90F-A799D2FE3F60}"/>
          </ac:picMkLst>
        </pc:picChg>
      </pc:sldChg>
      <pc:sldChg chg="addSp delSp modSp mod modAnim">
        <pc:chgData name="Trương Hồng Phi" userId="127c7285-6c26-447c-bb99-4232c943a02b" providerId="ADAL" clId="{8652957A-490E-452F-838C-B755269EC327}" dt="2021-12-26T15:42:03.532" v="477" actId="20577"/>
        <pc:sldMkLst>
          <pc:docMk/>
          <pc:sldMk cId="0" sldId="265"/>
        </pc:sldMkLst>
        <pc:spChg chg="mod">
          <ac:chgData name="Trương Hồng Phi" userId="127c7285-6c26-447c-bb99-4232c943a02b" providerId="ADAL" clId="{8652957A-490E-452F-838C-B755269EC327}" dt="2021-12-26T15:41:59.927" v="476" actId="20577"/>
          <ac:spMkLst>
            <pc:docMk/>
            <pc:sldMk cId="0" sldId="265"/>
            <ac:spMk id="5" creationId="{00000000-0000-0000-0000-000000000000}"/>
          </ac:spMkLst>
        </pc:spChg>
        <pc:spChg chg="mod">
          <ac:chgData name="Trương Hồng Phi" userId="127c7285-6c26-447c-bb99-4232c943a02b" providerId="ADAL" clId="{8652957A-490E-452F-838C-B755269EC327}" dt="2021-11-30T05:45:56.079" v="306" actId="1076"/>
          <ac:spMkLst>
            <pc:docMk/>
            <pc:sldMk cId="0" sldId="265"/>
            <ac:spMk id="6" creationId="{00000000-0000-0000-0000-000000000000}"/>
          </ac:spMkLst>
        </pc:spChg>
        <pc:spChg chg="mod">
          <ac:chgData name="Trương Hồng Phi" userId="127c7285-6c26-447c-bb99-4232c943a02b" providerId="ADAL" clId="{8652957A-490E-452F-838C-B755269EC327}" dt="2021-11-30T05:46:02.017" v="307" actId="1076"/>
          <ac:spMkLst>
            <pc:docMk/>
            <pc:sldMk cId="0" sldId="265"/>
            <ac:spMk id="7" creationId="{00000000-0000-0000-0000-000000000000}"/>
          </ac:spMkLst>
        </pc:spChg>
        <pc:spChg chg="mod">
          <ac:chgData name="Trương Hồng Phi" userId="127c7285-6c26-447c-bb99-4232c943a02b" providerId="ADAL" clId="{8652957A-490E-452F-838C-B755269EC327}" dt="2021-12-26T15:42:03.532" v="477" actId="20577"/>
          <ac:spMkLst>
            <pc:docMk/>
            <pc:sldMk cId="0" sldId="265"/>
            <ac:spMk id="9" creationId="{00000000-0000-0000-0000-000000000000}"/>
          </ac:spMkLst>
        </pc:spChg>
        <pc:spChg chg="mod">
          <ac:chgData name="Trương Hồng Phi" userId="127c7285-6c26-447c-bb99-4232c943a02b" providerId="ADAL" clId="{8652957A-490E-452F-838C-B755269EC327}" dt="2021-11-30T05:44:50.417" v="298" actId="207"/>
          <ac:spMkLst>
            <pc:docMk/>
            <pc:sldMk cId="0" sldId="265"/>
            <ac:spMk id="10" creationId="{00000000-0000-0000-0000-000000000000}"/>
          </ac:spMkLst>
        </pc:spChg>
        <pc:spChg chg="mod">
          <ac:chgData name="Trương Hồng Phi" userId="127c7285-6c26-447c-bb99-4232c943a02b" providerId="ADAL" clId="{8652957A-490E-452F-838C-B755269EC327}" dt="2021-11-30T04:52:16.537" v="92"/>
          <ac:spMkLst>
            <pc:docMk/>
            <pc:sldMk cId="0" sldId="265"/>
            <ac:spMk id="13" creationId="{6BB9F6C5-2123-4FC0-9FA8-646C315ED509}"/>
          </ac:spMkLst>
        </pc:spChg>
        <pc:grpChg chg="mod">
          <ac:chgData name="Trương Hồng Phi" userId="127c7285-6c26-447c-bb99-4232c943a02b" providerId="ADAL" clId="{8652957A-490E-452F-838C-B755269EC327}" dt="2021-11-30T05:46:21.205" v="310" actId="1076"/>
          <ac:grpSpMkLst>
            <pc:docMk/>
            <pc:sldMk cId="0" sldId="265"/>
            <ac:grpSpMk id="8" creationId="{00000000-0000-0000-0000-000000000000}"/>
          </ac:grpSpMkLst>
        </pc:grpChg>
        <pc:grpChg chg="add del mod">
          <ac:chgData name="Trương Hồng Phi" userId="127c7285-6c26-447c-bb99-4232c943a02b" providerId="ADAL" clId="{8652957A-490E-452F-838C-B755269EC327}" dt="2021-12-26T15:30:37.274" v="473" actId="478"/>
          <ac:grpSpMkLst>
            <pc:docMk/>
            <pc:sldMk cId="0" sldId="265"/>
            <ac:grpSpMk id="12" creationId="{E3E04BF5-8B84-4FF8-A9E2-D58B500F7B5F}"/>
          </ac:grpSpMkLst>
        </pc:grpChg>
        <pc:picChg chg="mod">
          <ac:chgData name="Trương Hồng Phi" userId="127c7285-6c26-447c-bb99-4232c943a02b" providerId="ADAL" clId="{8652957A-490E-452F-838C-B755269EC327}" dt="2021-11-30T05:46:13.402" v="309" actId="1076"/>
          <ac:picMkLst>
            <pc:docMk/>
            <pc:sldMk cId="0" sldId="265"/>
            <ac:picMk id="11" creationId="{00000000-0000-0000-0000-000000000000}"/>
          </ac:picMkLst>
        </pc:picChg>
      </pc:sldChg>
      <pc:sldChg chg="addSp modSp mod modAnim">
        <pc:chgData name="Trương Hồng Phi" userId="127c7285-6c26-447c-bb99-4232c943a02b" providerId="ADAL" clId="{8652957A-490E-452F-838C-B755269EC327}" dt="2021-11-30T04:59:08.010" v="122"/>
        <pc:sldMkLst>
          <pc:docMk/>
          <pc:sldMk cId="0" sldId="266"/>
        </pc:sldMkLst>
        <pc:grpChg chg="add mod ord">
          <ac:chgData name="Trương Hồng Phi" userId="127c7285-6c26-447c-bb99-4232c943a02b" providerId="ADAL" clId="{8652957A-490E-452F-838C-B755269EC327}" dt="2021-11-30T04:58:00.604" v="115" actId="167"/>
          <ac:grpSpMkLst>
            <pc:docMk/>
            <pc:sldMk cId="0" sldId="266"/>
            <ac:grpSpMk id="7" creationId="{CC4019BD-44AA-4197-9D49-76112648A064}"/>
          </ac:grpSpMkLst>
        </pc:grpChg>
        <pc:picChg chg="mod ord">
          <ac:chgData name="Trương Hồng Phi" userId="127c7285-6c26-447c-bb99-4232c943a02b" providerId="ADAL" clId="{8652957A-490E-452F-838C-B755269EC327}" dt="2021-11-30T04:57:07.277" v="111" actId="167"/>
          <ac:picMkLst>
            <pc:docMk/>
            <pc:sldMk cId="0" sldId="266"/>
            <ac:picMk id="8" creationId="{C6405CA3-E030-4EC7-B13F-D1B694110A83}"/>
          </ac:picMkLst>
        </pc:picChg>
        <pc:picChg chg="mod ord">
          <ac:chgData name="Trương Hồng Phi" userId="127c7285-6c26-447c-bb99-4232c943a02b" providerId="ADAL" clId="{8652957A-490E-452F-838C-B755269EC327}" dt="2021-11-30T04:57:07.277" v="111" actId="167"/>
          <ac:picMkLst>
            <pc:docMk/>
            <pc:sldMk cId="0" sldId="266"/>
            <ac:picMk id="9" creationId="{65DD9E3E-B74A-4592-90B1-1BA4E2DDF54B}"/>
          </ac:picMkLst>
        </pc:picChg>
      </pc:sldChg>
      <pc:sldChg chg="addSp modSp mod modAnim">
        <pc:chgData name="Trương Hồng Phi" userId="127c7285-6c26-447c-bb99-4232c943a02b" providerId="ADAL" clId="{8652957A-490E-452F-838C-B755269EC327}" dt="2021-12-26T15:25:19.011" v="467" actId="123"/>
        <pc:sldMkLst>
          <pc:docMk/>
          <pc:sldMk cId="0" sldId="267"/>
        </pc:sldMkLst>
        <pc:spChg chg="mod">
          <ac:chgData name="Trương Hồng Phi" userId="127c7285-6c26-447c-bb99-4232c943a02b" providerId="ADAL" clId="{8652957A-490E-452F-838C-B755269EC327}" dt="2021-12-26T15:25:19.011" v="467" actId="123"/>
          <ac:spMkLst>
            <pc:docMk/>
            <pc:sldMk cId="0" sldId="267"/>
            <ac:spMk id="5" creationId="{00000000-0000-0000-0000-000000000000}"/>
          </ac:spMkLst>
        </pc:spChg>
        <pc:grpChg chg="add mod ord">
          <ac:chgData name="Trương Hồng Phi" userId="127c7285-6c26-447c-bb99-4232c943a02b" providerId="ADAL" clId="{8652957A-490E-452F-838C-B755269EC327}" dt="2021-11-30T04:58:34.503" v="120" actId="171"/>
          <ac:grpSpMkLst>
            <pc:docMk/>
            <pc:sldMk cId="0" sldId="267"/>
            <ac:grpSpMk id="8" creationId="{26CF6E66-FF10-4345-9FC5-031EB4E1E934}"/>
          </ac:grpSpMkLst>
        </pc:grpChg>
        <pc:picChg chg="mod">
          <ac:chgData name="Trương Hồng Phi" userId="127c7285-6c26-447c-bb99-4232c943a02b" providerId="ADAL" clId="{8652957A-490E-452F-838C-B755269EC327}" dt="2021-11-30T04:58:12.496" v="116"/>
          <ac:picMkLst>
            <pc:docMk/>
            <pc:sldMk cId="0" sldId="267"/>
            <ac:picMk id="9" creationId="{B50FF8C4-22E9-4F2E-B1C2-AD7F096E3C9A}"/>
          </ac:picMkLst>
        </pc:picChg>
        <pc:picChg chg="mod">
          <ac:chgData name="Trương Hồng Phi" userId="127c7285-6c26-447c-bb99-4232c943a02b" providerId="ADAL" clId="{8652957A-490E-452F-838C-B755269EC327}" dt="2021-11-30T04:58:12.496" v="116"/>
          <ac:picMkLst>
            <pc:docMk/>
            <pc:sldMk cId="0" sldId="267"/>
            <ac:picMk id="10" creationId="{CD4F81BD-8999-467A-82EE-7DCCFAA63340}"/>
          </ac:picMkLst>
        </pc:picChg>
      </pc:sldChg>
      <pc:sldChg chg="addSp modSp mod">
        <pc:chgData name="Trương Hồng Phi" userId="127c7285-6c26-447c-bb99-4232c943a02b" providerId="ADAL" clId="{8652957A-490E-452F-838C-B755269EC327}" dt="2021-12-26T15:25:01.766" v="466" actId="123"/>
        <pc:sldMkLst>
          <pc:docMk/>
          <pc:sldMk cId="0" sldId="268"/>
        </pc:sldMkLst>
        <pc:spChg chg="mod">
          <ac:chgData name="Trương Hồng Phi" userId="127c7285-6c26-447c-bb99-4232c943a02b" providerId="ADAL" clId="{8652957A-490E-452F-838C-B755269EC327}" dt="2021-12-26T15:25:01.766" v="466" actId="123"/>
          <ac:spMkLst>
            <pc:docMk/>
            <pc:sldMk cId="0" sldId="268"/>
            <ac:spMk id="5" creationId="{00000000-0000-0000-0000-000000000000}"/>
          </ac:spMkLst>
        </pc:spChg>
        <pc:grpChg chg="add mod ord">
          <ac:chgData name="Trương Hồng Phi" userId="127c7285-6c26-447c-bb99-4232c943a02b" providerId="ADAL" clId="{8652957A-490E-452F-838C-B755269EC327}" dt="2021-11-30T05:19:59.981" v="184" actId="1076"/>
          <ac:grpSpMkLst>
            <pc:docMk/>
            <pc:sldMk cId="0" sldId="268"/>
            <ac:grpSpMk id="8" creationId="{F4E2652E-FCF1-42CF-BA32-7097FBBD59E2}"/>
          </ac:grpSpMkLst>
        </pc:grpChg>
        <pc:picChg chg="mod">
          <ac:chgData name="Trương Hồng Phi" userId="127c7285-6c26-447c-bb99-4232c943a02b" providerId="ADAL" clId="{8652957A-490E-452F-838C-B755269EC327}" dt="2021-11-30T04:59:48.771" v="124"/>
          <ac:picMkLst>
            <pc:docMk/>
            <pc:sldMk cId="0" sldId="268"/>
            <ac:picMk id="9" creationId="{F0180427-0F2D-4209-9662-2F8F170073CA}"/>
          </ac:picMkLst>
        </pc:picChg>
        <pc:picChg chg="mod">
          <ac:chgData name="Trương Hồng Phi" userId="127c7285-6c26-447c-bb99-4232c943a02b" providerId="ADAL" clId="{8652957A-490E-452F-838C-B755269EC327}" dt="2021-11-30T05:01:10.539" v="130" actId="688"/>
          <ac:picMkLst>
            <pc:docMk/>
            <pc:sldMk cId="0" sldId="268"/>
            <ac:picMk id="10" creationId="{BF1B477B-FC75-4B08-9D04-9086449B0D49}"/>
          </ac:picMkLst>
        </pc:picChg>
      </pc:sldChg>
      <pc:sldChg chg="addSp modSp mod">
        <pc:chgData name="Trương Hồng Phi" userId="127c7285-6c26-447c-bb99-4232c943a02b" providerId="ADAL" clId="{8652957A-490E-452F-838C-B755269EC327}" dt="2021-12-26T15:43:10.663" v="478" actId="20577"/>
        <pc:sldMkLst>
          <pc:docMk/>
          <pc:sldMk cId="0" sldId="269"/>
        </pc:sldMkLst>
        <pc:spChg chg="mod">
          <ac:chgData name="Trương Hồng Phi" userId="127c7285-6c26-447c-bb99-4232c943a02b" providerId="ADAL" clId="{8652957A-490E-452F-838C-B755269EC327}" dt="2021-12-26T15:43:10.663" v="478" actId="20577"/>
          <ac:spMkLst>
            <pc:docMk/>
            <pc:sldMk cId="0" sldId="269"/>
            <ac:spMk id="5" creationId="{00000000-0000-0000-0000-000000000000}"/>
          </ac:spMkLst>
        </pc:spChg>
        <pc:grpChg chg="add mod ord">
          <ac:chgData name="Trương Hồng Phi" userId="127c7285-6c26-447c-bb99-4232c943a02b" providerId="ADAL" clId="{8652957A-490E-452F-838C-B755269EC327}" dt="2021-11-30T05:08:51.982" v="148" actId="167"/>
          <ac:grpSpMkLst>
            <pc:docMk/>
            <pc:sldMk cId="0" sldId="269"/>
            <ac:grpSpMk id="8" creationId="{907C2298-83BD-424A-B529-40F295163905}"/>
          </ac:grpSpMkLst>
        </pc:grpChg>
        <pc:picChg chg="mod">
          <ac:chgData name="Trương Hồng Phi" userId="127c7285-6c26-447c-bb99-4232c943a02b" providerId="ADAL" clId="{8652957A-490E-452F-838C-B755269EC327}" dt="2021-11-30T05:02:15.089" v="134"/>
          <ac:picMkLst>
            <pc:docMk/>
            <pc:sldMk cId="0" sldId="269"/>
            <ac:picMk id="9" creationId="{1DBA4C50-5CFB-47A4-8D1D-D2A89AA4514C}"/>
          </ac:picMkLst>
        </pc:picChg>
        <pc:picChg chg="mod">
          <ac:chgData name="Trương Hồng Phi" userId="127c7285-6c26-447c-bb99-4232c943a02b" providerId="ADAL" clId="{8652957A-490E-452F-838C-B755269EC327}" dt="2021-11-30T05:02:15.089" v="134"/>
          <ac:picMkLst>
            <pc:docMk/>
            <pc:sldMk cId="0" sldId="269"/>
            <ac:picMk id="10" creationId="{763935DE-4CC2-4B02-BD59-264E6BBA95B5}"/>
          </ac:picMkLst>
        </pc:picChg>
      </pc:sldChg>
      <pc:sldChg chg="addSp delSp modSp mod delAnim">
        <pc:chgData name="Trương Hồng Phi" userId="127c7285-6c26-447c-bb99-4232c943a02b" providerId="ADAL" clId="{8652957A-490E-452F-838C-B755269EC327}" dt="2021-12-26T15:24:36.264" v="464" actId="123"/>
        <pc:sldMkLst>
          <pc:docMk/>
          <pc:sldMk cId="0" sldId="270"/>
        </pc:sldMkLst>
        <pc:spChg chg="mod">
          <ac:chgData name="Trương Hồng Phi" userId="127c7285-6c26-447c-bb99-4232c943a02b" providerId="ADAL" clId="{8652957A-490E-452F-838C-B755269EC327}" dt="2021-12-26T15:24:36.264" v="464" actId="123"/>
          <ac:spMkLst>
            <pc:docMk/>
            <pc:sldMk cId="0" sldId="270"/>
            <ac:spMk id="5" creationId="{00000000-0000-0000-0000-000000000000}"/>
          </ac:spMkLst>
        </pc:spChg>
        <pc:grpChg chg="del ord">
          <ac:chgData name="Trương Hồng Phi" userId="127c7285-6c26-447c-bb99-4232c943a02b" providerId="ADAL" clId="{8652957A-490E-452F-838C-B755269EC327}" dt="2021-11-30T05:21:22.566" v="190" actId="478"/>
          <ac:grpSpMkLst>
            <pc:docMk/>
            <pc:sldMk cId="0" sldId="270"/>
            <ac:grpSpMk id="8" creationId="{00000000-0000-0000-0000-000000000000}"/>
          </ac:grpSpMkLst>
        </pc:grpChg>
        <pc:grpChg chg="add mod ord">
          <ac:chgData name="Trương Hồng Phi" userId="127c7285-6c26-447c-bb99-4232c943a02b" providerId="ADAL" clId="{8652957A-490E-452F-838C-B755269EC327}" dt="2021-11-30T05:22:13.372" v="197" actId="167"/>
          <ac:grpSpMkLst>
            <pc:docMk/>
            <pc:sldMk cId="0" sldId="270"/>
            <ac:grpSpMk id="11" creationId="{D23420AD-AFFD-49A2-9C7A-FD73DC3B0686}"/>
          </ac:grpSpMkLst>
        </pc:grpChg>
        <pc:picChg chg="mod">
          <ac:chgData name="Trương Hồng Phi" userId="127c7285-6c26-447c-bb99-4232c943a02b" providerId="ADAL" clId="{8652957A-490E-452F-838C-B755269EC327}" dt="2021-11-30T05:21:30.462" v="191"/>
          <ac:picMkLst>
            <pc:docMk/>
            <pc:sldMk cId="0" sldId="270"/>
            <ac:picMk id="12" creationId="{053CC732-93A1-46C1-AEFD-5CFEDB4E96B7}"/>
          </ac:picMkLst>
        </pc:picChg>
        <pc:picChg chg="mod">
          <ac:chgData name="Trương Hồng Phi" userId="127c7285-6c26-447c-bb99-4232c943a02b" providerId="ADAL" clId="{8652957A-490E-452F-838C-B755269EC327}" dt="2021-11-30T05:21:30.462" v="191"/>
          <ac:picMkLst>
            <pc:docMk/>
            <pc:sldMk cId="0" sldId="270"/>
            <ac:picMk id="13" creationId="{8E124465-48FB-4B3C-8AFB-D8E2C27CD142}"/>
          </ac:picMkLst>
        </pc:picChg>
      </pc:sldChg>
      <pc:sldChg chg="addSp modSp mod">
        <pc:chgData name="Trương Hồng Phi" userId="127c7285-6c26-447c-bb99-4232c943a02b" providerId="ADAL" clId="{8652957A-490E-452F-838C-B755269EC327}" dt="2021-12-26T15:24:00.547" v="462" actId="20577"/>
        <pc:sldMkLst>
          <pc:docMk/>
          <pc:sldMk cId="0" sldId="271"/>
        </pc:sldMkLst>
        <pc:spChg chg="mod">
          <ac:chgData name="Trương Hồng Phi" userId="127c7285-6c26-447c-bb99-4232c943a02b" providerId="ADAL" clId="{8652957A-490E-452F-838C-B755269EC327}" dt="2021-12-26T15:24:00.547" v="462" actId="20577"/>
          <ac:spMkLst>
            <pc:docMk/>
            <pc:sldMk cId="0" sldId="271"/>
            <ac:spMk id="10" creationId="{00000000-0000-0000-0000-000000000000}"/>
          </ac:spMkLst>
        </pc:spChg>
        <pc:spChg chg="add mod">
          <ac:chgData name="Trương Hồng Phi" userId="127c7285-6c26-447c-bb99-4232c943a02b" providerId="ADAL" clId="{8652957A-490E-452F-838C-B755269EC327}" dt="2021-11-30T05:14:54.923" v="166" actId="1076"/>
          <ac:spMkLst>
            <pc:docMk/>
            <pc:sldMk cId="0" sldId="271"/>
            <ac:spMk id="13" creationId="{2CD4E4F2-B482-4321-A73F-2555734BC311}"/>
          </ac:spMkLst>
        </pc:spChg>
        <pc:grpChg chg="mod">
          <ac:chgData name="Trương Hồng Phi" userId="127c7285-6c26-447c-bb99-4232c943a02b" providerId="ADAL" clId="{8652957A-490E-452F-838C-B755269EC327}" dt="2021-11-30T05:15:00.209" v="167" actId="1076"/>
          <ac:grpSpMkLst>
            <pc:docMk/>
            <pc:sldMk cId="0" sldId="271"/>
            <ac:grpSpMk id="8" creationId="{00000000-0000-0000-0000-000000000000}"/>
          </ac:grpSpMkLst>
        </pc:grpChg>
        <pc:picChg chg="mod">
          <ac:chgData name="Trương Hồng Phi" userId="127c7285-6c26-447c-bb99-4232c943a02b" providerId="ADAL" clId="{8652957A-490E-452F-838C-B755269EC327}" dt="2021-11-30T05:15:11.939" v="168" actId="1076"/>
          <ac:picMkLst>
            <pc:docMk/>
            <pc:sldMk cId="0" sldId="271"/>
            <ac:picMk id="7" creationId="{00000000-0000-0000-0000-000000000000}"/>
          </ac:picMkLst>
        </pc:picChg>
      </pc:sldChg>
      <pc:sldChg chg="modSp mod">
        <pc:chgData name="Trương Hồng Phi" userId="127c7285-6c26-447c-bb99-4232c943a02b" providerId="ADAL" clId="{8652957A-490E-452F-838C-B755269EC327}" dt="2021-11-30T05:59:24.500" v="352" actId="20577"/>
        <pc:sldMkLst>
          <pc:docMk/>
          <pc:sldMk cId="0" sldId="272"/>
        </pc:sldMkLst>
        <pc:spChg chg="mod">
          <ac:chgData name="Trương Hồng Phi" userId="127c7285-6c26-447c-bb99-4232c943a02b" providerId="ADAL" clId="{8652957A-490E-452F-838C-B755269EC327}" dt="2021-11-30T05:59:24.500" v="352" actId="20577"/>
          <ac:spMkLst>
            <pc:docMk/>
            <pc:sldMk cId="0" sldId="272"/>
            <ac:spMk id="7" creationId="{00000000-0000-0000-0000-000000000000}"/>
          </ac:spMkLst>
        </pc:spChg>
      </pc:sldChg>
      <pc:sldChg chg="modSp mod">
        <pc:chgData name="Trương Hồng Phi" userId="127c7285-6c26-447c-bb99-4232c943a02b" providerId="ADAL" clId="{8652957A-490E-452F-838C-B755269EC327}" dt="2021-11-30T05:58:59.758" v="351" actId="14100"/>
        <pc:sldMkLst>
          <pc:docMk/>
          <pc:sldMk cId="0" sldId="274"/>
        </pc:sldMkLst>
        <pc:spChg chg="mod">
          <ac:chgData name="Trương Hồng Phi" userId="127c7285-6c26-447c-bb99-4232c943a02b" providerId="ADAL" clId="{8652957A-490E-452F-838C-B755269EC327}" dt="2021-11-30T05:58:59.758" v="351" actId="14100"/>
          <ac:spMkLst>
            <pc:docMk/>
            <pc:sldMk cId="0" sldId="274"/>
            <ac:spMk id="18" creationId="{00000000-0000-0000-0000-000000000000}"/>
          </ac:spMkLst>
        </pc:spChg>
      </pc:sldChg>
      <pc:sldChg chg="addSp delSp modSp mod delAnim modAnim">
        <pc:chgData name="Trương Hồng Phi" userId="127c7285-6c26-447c-bb99-4232c943a02b" providerId="ADAL" clId="{8652957A-490E-452F-838C-B755269EC327}" dt="2021-12-26T15:29:58.912" v="471" actId="1076"/>
        <pc:sldMkLst>
          <pc:docMk/>
          <pc:sldMk cId="0" sldId="275"/>
        </pc:sldMkLst>
        <pc:spChg chg="mod">
          <ac:chgData name="Trương Hồng Phi" userId="127c7285-6c26-447c-bb99-4232c943a02b" providerId="ADAL" clId="{8652957A-490E-452F-838C-B755269EC327}" dt="2021-11-30T05:58:41.395" v="349" actId="207"/>
          <ac:spMkLst>
            <pc:docMk/>
            <pc:sldMk cId="0" sldId="275"/>
            <ac:spMk id="13" creationId="{00000000-0000-0000-0000-000000000000}"/>
          </ac:spMkLst>
        </pc:spChg>
        <pc:spChg chg="mod">
          <ac:chgData name="Trương Hồng Phi" userId="127c7285-6c26-447c-bb99-4232c943a02b" providerId="ADAL" clId="{8652957A-490E-452F-838C-B755269EC327}" dt="2021-12-26T15:27:31.153" v="469"/>
          <ac:spMkLst>
            <pc:docMk/>
            <pc:sldMk cId="0" sldId="275"/>
            <ac:spMk id="15" creationId="{B4784B64-9981-4DDA-83EF-611116FFEAE4}"/>
          </ac:spMkLst>
        </pc:spChg>
        <pc:spChg chg="mod">
          <ac:chgData name="Trương Hồng Phi" userId="127c7285-6c26-447c-bb99-4232c943a02b" providerId="ADAL" clId="{8652957A-490E-452F-838C-B755269EC327}" dt="2021-12-26T15:27:31.153" v="469"/>
          <ac:spMkLst>
            <pc:docMk/>
            <pc:sldMk cId="0" sldId="275"/>
            <ac:spMk id="16" creationId="{8AF319E5-4E7B-4C91-920F-BB86FF45556D}"/>
          </ac:spMkLst>
        </pc:spChg>
        <pc:grpChg chg="del">
          <ac:chgData name="Trương Hồng Phi" userId="127c7285-6c26-447c-bb99-4232c943a02b" providerId="ADAL" clId="{8652957A-490E-452F-838C-B755269EC327}" dt="2021-12-26T15:27:29.056" v="468" actId="21"/>
          <ac:grpSpMkLst>
            <pc:docMk/>
            <pc:sldMk cId="0" sldId="275"/>
            <ac:grpSpMk id="7" creationId="{00000000-0000-0000-0000-000000000000}"/>
          </ac:grpSpMkLst>
        </pc:grpChg>
        <pc:grpChg chg="add del mod">
          <ac:chgData name="Trương Hồng Phi" userId="127c7285-6c26-447c-bb99-4232c943a02b" providerId="ADAL" clId="{8652957A-490E-452F-838C-B755269EC327}" dt="2021-12-26T15:27:55.013" v="470" actId="478"/>
          <ac:grpSpMkLst>
            <pc:docMk/>
            <pc:sldMk cId="0" sldId="275"/>
            <ac:grpSpMk id="14" creationId="{10E06381-833E-4F1F-922E-FDC9C6236CBC}"/>
          </ac:grpSpMkLst>
        </pc:grpChg>
        <pc:picChg chg="mod">
          <ac:chgData name="Trương Hồng Phi" userId="127c7285-6c26-447c-bb99-4232c943a02b" providerId="ADAL" clId="{8652957A-490E-452F-838C-B755269EC327}" dt="2021-12-26T15:29:58.912" v="471" actId="1076"/>
          <ac:picMkLst>
            <pc:docMk/>
            <pc:sldMk cId="0" sldId="275"/>
            <ac:picMk id="6" creationId="{00000000-0000-0000-0000-000000000000}"/>
          </ac:picMkLst>
        </pc:picChg>
      </pc:sldChg>
      <pc:sldChg chg="addSp modSp mod">
        <pc:chgData name="Trương Hồng Phi" userId="127c7285-6c26-447c-bb99-4232c943a02b" providerId="ADAL" clId="{8652957A-490E-452F-838C-B755269EC327}" dt="2021-11-30T05:52:34.454" v="324" actId="1076"/>
        <pc:sldMkLst>
          <pc:docMk/>
          <pc:sldMk cId="0" sldId="276"/>
        </pc:sldMkLst>
        <pc:spChg chg="mod">
          <ac:chgData name="Trương Hồng Phi" userId="127c7285-6c26-447c-bb99-4232c943a02b" providerId="ADAL" clId="{8652957A-490E-452F-838C-B755269EC327}" dt="2021-11-30T05:29:49.959" v="228" actId="1076"/>
          <ac:spMkLst>
            <pc:docMk/>
            <pc:sldMk cId="0" sldId="276"/>
            <ac:spMk id="9" creationId="{00000000-0000-0000-0000-000000000000}"/>
          </ac:spMkLst>
        </pc:spChg>
        <pc:grpChg chg="mod">
          <ac:chgData name="Trương Hồng Phi" userId="127c7285-6c26-447c-bb99-4232c943a02b" providerId="ADAL" clId="{8652957A-490E-452F-838C-B755269EC327}" dt="2021-11-30T05:29:43.560" v="227" actId="1076"/>
          <ac:grpSpMkLst>
            <pc:docMk/>
            <pc:sldMk cId="0" sldId="276"/>
            <ac:grpSpMk id="10" creationId="{00000000-0000-0000-0000-000000000000}"/>
          </ac:grpSpMkLst>
        </pc:grpChg>
        <pc:picChg chg="add mod">
          <ac:chgData name="Trương Hồng Phi" userId="127c7285-6c26-447c-bb99-4232c943a02b" providerId="ADAL" clId="{8652957A-490E-452F-838C-B755269EC327}" dt="2021-11-30T05:52:34.454" v="324" actId="1076"/>
          <ac:picMkLst>
            <pc:docMk/>
            <pc:sldMk cId="0" sldId="276"/>
            <ac:picMk id="13" creationId="{D6039FEC-B07D-481E-A575-0D9E2CF276A2}"/>
          </ac:picMkLst>
        </pc:picChg>
      </pc:sldChg>
      <pc:sldChg chg="addSp delSp modSp mod delAnim">
        <pc:chgData name="Trương Hồng Phi" userId="127c7285-6c26-447c-bb99-4232c943a02b" providerId="ADAL" clId="{8652957A-490E-452F-838C-B755269EC327}" dt="2021-12-26T15:30:55.236" v="474" actId="478"/>
        <pc:sldMkLst>
          <pc:docMk/>
          <pc:sldMk cId="0" sldId="277"/>
        </pc:sldMkLst>
        <pc:grpChg chg="del">
          <ac:chgData name="Trương Hồng Phi" userId="127c7285-6c26-447c-bb99-4232c943a02b" providerId="ADAL" clId="{8652957A-490E-452F-838C-B755269EC327}" dt="2021-12-26T15:30:55.236" v="474" actId="478"/>
          <ac:grpSpMkLst>
            <pc:docMk/>
            <pc:sldMk cId="0" sldId="277"/>
            <ac:grpSpMk id="6" creationId="{00000000-0000-0000-0000-000000000000}"/>
          </ac:grpSpMkLst>
        </pc:grpChg>
        <pc:grpChg chg="add mod ord">
          <ac:chgData name="Trương Hồng Phi" userId="127c7285-6c26-447c-bb99-4232c943a02b" providerId="ADAL" clId="{8652957A-490E-452F-838C-B755269EC327}" dt="2021-11-30T05:04:13.375" v="142" actId="167"/>
          <ac:grpSpMkLst>
            <pc:docMk/>
            <pc:sldMk cId="0" sldId="277"/>
            <ac:grpSpMk id="10" creationId="{7D0A9A3F-4886-44DE-B74B-A58D594C530F}"/>
          </ac:grpSpMkLst>
        </pc:grpChg>
        <pc:picChg chg="del">
          <ac:chgData name="Trương Hồng Phi" userId="127c7285-6c26-447c-bb99-4232c943a02b" providerId="ADAL" clId="{8652957A-490E-452F-838C-B755269EC327}" dt="2021-11-30T05:52:49.270" v="325" actId="478"/>
          <ac:picMkLst>
            <pc:docMk/>
            <pc:sldMk cId="0" sldId="277"/>
            <ac:picMk id="4" creationId="{00000000-0000-0000-0000-000000000000}"/>
          </ac:picMkLst>
        </pc:picChg>
        <pc:picChg chg="mod">
          <ac:chgData name="Trương Hồng Phi" userId="127c7285-6c26-447c-bb99-4232c943a02b" providerId="ADAL" clId="{8652957A-490E-452F-838C-B755269EC327}" dt="2021-11-30T05:03:44.168" v="138"/>
          <ac:picMkLst>
            <pc:docMk/>
            <pc:sldMk cId="0" sldId="277"/>
            <ac:picMk id="11" creationId="{C63FF068-CCD9-4846-B862-AACCDDA19604}"/>
          </ac:picMkLst>
        </pc:picChg>
        <pc:picChg chg="mod">
          <ac:chgData name="Trương Hồng Phi" userId="127c7285-6c26-447c-bb99-4232c943a02b" providerId="ADAL" clId="{8652957A-490E-452F-838C-B755269EC327}" dt="2021-11-30T05:03:44.168" v="138"/>
          <ac:picMkLst>
            <pc:docMk/>
            <pc:sldMk cId="0" sldId="277"/>
            <ac:picMk id="12" creationId="{A21FC951-1DE6-4EA6-B432-92A0F89E8148}"/>
          </ac:picMkLst>
        </pc:picChg>
        <pc:picChg chg="add mod">
          <ac:chgData name="Trương Hồng Phi" userId="127c7285-6c26-447c-bb99-4232c943a02b" providerId="ADAL" clId="{8652957A-490E-452F-838C-B755269EC327}" dt="2021-11-30T05:53:06.686" v="329" actId="1076"/>
          <ac:picMkLst>
            <pc:docMk/>
            <pc:sldMk cId="0" sldId="277"/>
            <ac:picMk id="13" creationId="{3BE6DAD2-E44E-4965-A9DF-A5D3A8751ED2}"/>
          </ac:picMkLst>
        </pc:picChg>
      </pc:sldChg>
      <pc:sldChg chg="addSp modSp mod modAnim">
        <pc:chgData name="Trương Hồng Phi" userId="127c7285-6c26-447c-bb99-4232c943a02b" providerId="ADAL" clId="{8652957A-490E-452F-838C-B755269EC327}" dt="2021-11-30T05:12:02.628" v="156"/>
        <pc:sldMkLst>
          <pc:docMk/>
          <pc:sldMk cId="0" sldId="278"/>
        </pc:sldMkLst>
        <pc:grpChg chg="add mod ord">
          <ac:chgData name="Trương Hồng Phi" userId="127c7285-6c26-447c-bb99-4232c943a02b" providerId="ADAL" clId="{8652957A-490E-452F-838C-B755269EC327}" dt="2021-11-30T05:10:21.632" v="150" actId="167"/>
          <ac:grpSpMkLst>
            <pc:docMk/>
            <pc:sldMk cId="0" sldId="278"/>
            <ac:grpSpMk id="9" creationId="{42ECF828-064C-47D5-8144-FE473576AD57}"/>
          </ac:grpSpMkLst>
        </pc:grpChg>
        <pc:picChg chg="mod">
          <ac:chgData name="Trương Hồng Phi" userId="127c7285-6c26-447c-bb99-4232c943a02b" providerId="ADAL" clId="{8652957A-490E-452F-838C-B755269EC327}" dt="2021-11-30T05:10:10.422" v="149"/>
          <ac:picMkLst>
            <pc:docMk/>
            <pc:sldMk cId="0" sldId="278"/>
            <ac:picMk id="10" creationId="{0E62DAE6-1A9C-4015-BFF1-D32E3D45785C}"/>
          </ac:picMkLst>
        </pc:picChg>
        <pc:picChg chg="mod">
          <ac:chgData name="Trương Hồng Phi" userId="127c7285-6c26-447c-bb99-4232c943a02b" providerId="ADAL" clId="{8652957A-490E-452F-838C-B755269EC327}" dt="2021-11-30T05:10:10.422" v="149"/>
          <ac:picMkLst>
            <pc:docMk/>
            <pc:sldMk cId="0" sldId="278"/>
            <ac:picMk id="11" creationId="{51F903D2-F09C-412C-B088-162F9A7AF88E}"/>
          </ac:picMkLst>
        </pc:picChg>
      </pc:sldChg>
      <pc:sldChg chg="addSp modSp mod modAnim">
        <pc:chgData name="Trương Hồng Phi" userId="127c7285-6c26-447c-bb99-4232c943a02b" providerId="ADAL" clId="{8652957A-490E-452F-838C-B755269EC327}" dt="2021-11-30T06:07:34.313" v="370" actId="1076"/>
        <pc:sldMkLst>
          <pc:docMk/>
          <pc:sldMk cId="0" sldId="279"/>
        </pc:sldMkLst>
        <pc:grpChg chg="add mod ord">
          <ac:chgData name="Trương Hồng Phi" userId="127c7285-6c26-447c-bb99-4232c943a02b" providerId="ADAL" clId="{8652957A-490E-452F-838C-B755269EC327}" dt="2021-11-30T06:07:34.313" v="370" actId="1076"/>
          <ac:grpSpMkLst>
            <pc:docMk/>
            <pc:sldMk cId="0" sldId="279"/>
            <ac:grpSpMk id="8" creationId="{70EB3988-C282-46CD-9A87-B4CFE71290DB}"/>
          </ac:grpSpMkLst>
        </pc:grpChg>
        <pc:picChg chg="mod">
          <ac:chgData name="Trương Hồng Phi" userId="127c7285-6c26-447c-bb99-4232c943a02b" providerId="ADAL" clId="{8652957A-490E-452F-838C-B755269EC327}" dt="2021-11-30T06:07:07.896" v="368" actId="1076"/>
          <ac:picMkLst>
            <pc:docMk/>
            <pc:sldMk cId="0" sldId="279"/>
            <ac:picMk id="3" creationId="{00000000-0000-0000-0000-000000000000}"/>
          </ac:picMkLst>
        </pc:picChg>
        <pc:picChg chg="mod">
          <ac:chgData name="Trương Hồng Phi" userId="127c7285-6c26-447c-bb99-4232c943a02b" providerId="ADAL" clId="{8652957A-490E-452F-838C-B755269EC327}" dt="2021-11-30T05:10:33.515" v="151"/>
          <ac:picMkLst>
            <pc:docMk/>
            <pc:sldMk cId="0" sldId="279"/>
            <ac:picMk id="9" creationId="{01AC3ACD-77FB-4F32-A1DC-4811377E92A9}"/>
          </ac:picMkLst>
        </pc:picChg>
        <pc:picChg chg="mod">
          <ac:chgData name="Trương Hồng Phi" userId="127c7285-6c26-447c-bb99-4232c943a02b" providerId="ADAL" clId="{8652957A-490E-452F-838C-B755269EC327}" dt="2021-11-30T05:10:33.515" v="151"/>
          <ac:picMkLst>
            <pc:docMk/>
            <pc:sldMk cId="0" sldId="279"/>
            <ac:picMk id="10" creationId="{665AF1CD-2BEF-4002-92D2-014F6962662F}"/>
          </ac:picMkLst>
        </pc:picChg>
      </pc:sldChg>
      <pc:sldChg chg="addSp delSp modSp mod modTransition modAnim">
        <pc:chgData name="Trương Hồng Phi" userId="127c7285-6c26-447c-bb99-4232c943a02b" providerId="ADAL" clId="{8652957A-490E-452F-838C-B755269EC327}" dt="2021-12-26T15:31:09.313" v="475" actId="478"/>
        <pc:sldMkLst>
          <pc:docMk/>
          <pc:sldMk cId="0" sldId="280"/>
        </pc:sldMkLst>
        <pc:grpChg chg="del">
          <ac:chgData name="Trương Hồng Phi" userId="127c7285-6c26-447c-bb99-4232c943a02b" providerId="ADAL" clId="{8652957A-490E-452F-838C-B755269EC327}" dt="2021-12-26T15:31:09.313" v="475" actId="478"/>
          <ac:grpSpMkLst>
            <pc:docMk/>
            <pc:sldMk cId="0" sldId="280"/>
            <ac:grpSpMk id="7" creationId="{00000000-0000-0000-0000-000000000000}"/>
          </ac:grpSpMkLst>
        </pc:grpChg>
        <pc:picChg chg="del">
          <ac:chgData name="Trương Hồng Phi" userId="127c7285-6c26-447c-bb99-4232c943a02b" providerId="ADAL" clId="{8652957A-490E-452F-838C-B755269EC327}" dt="2021-11-30T05:24:12.284" v="198" actId="478"/>
          <ac:picMkLst>
            <pc:docMk/>
            <pc:sldMk cId="0" sldId="280"/>
            <ac:picMk id="5" creationId="{00000000-0000-0000-0000-000000000000}"/>
          </ac:picMkLst>
        </pc:picChg>
        <pc:picChg chg="del">
          <ac:chgData name="Trương Hồng Phi" userId="127c7285-6c26-447c-bb99-4232c943a02b" providerId="ADAL" clId="{8652957A-490E-452F-838C-B755269EC327}" dt="2021-11-30T05:56:08.035" v="339" actId="478"/>
          <ac:picMkLst>
            <pc:docMk/>
            <pc:sldMk cId="0" sldId="280"/>
            <ac:picMk id="6" creationId="{00000000-0000-0000-0000-000000000000}"/>
          </ac:picMkLst>
        </pc:picChg>
        <pc:picChg chg="add mod">
          <ac:chgData name="Trương Hồng Phi" userId="127c7285-6c26-447c-bb99-4232c943a02b" providerId="ADAL" clId="{8652957A-490E-452F-838C-B755269EC327}" dt="2021-11-30T05:25:08.612" v="208" actId="1076"/>
          <ac:picMkLst>
            <pc:docMk/>
            <pc:sldMk cId="0" sldId="280"/>
            <ac:picMk id="12" creationId="{990598DB-C553-4EB8-B3F0-2DAE69F7C2FA}"/>
          </ac:picMkLst>
        </pc:picChg>
      </pc:sldChg>
      <pc:sldChg chg="addSp delSp modSp mod modTransition modAnim">
        <pc:chgData name="Trương Hồng Phi" userId="127c7285-6c26-447c-bb99-4232c943a02b" providerId="ADAL" clId="{8652957A-490E-452F-838C-B755269EC327}" dt="2021-11-30T06:09:07.309" v="373"/>
        <pc:sldMkLst>
          <pc:docMk/>
          <pc:sldMk cId="0" sldId="281"/>
        </pc:sldMkLst>
        <pc:spChg chg="ord">
          <ac:chgData name="Trương Hồng Phi" userId="127c7285-6c26-447c-bb99-4232c943a02b" providerId="ADAL" clId="{8652957A-490E-452F-838C-B755269EC327}" dt="2021-11-30T05:26:02.419" v="213" actId="166"/>
          <ac:spMkLst>
            <pc:docMk/>
            <pc:sldMk cId="0" sldId="281"/>
            <ac:spMk id="7" creationId="{00000000-0000-0000-0000-000000000000}"/>
          </ac:spMkLst>
        </pc:spChg>
        <pc:picChg chg="del">
          <ac:chgData name="Trương Hồng Phi" userId="127c7285-6c26-447c-bb99-4232c943a02b" providerId="ADAL" clId="{8652957A-490E-452F-838C-B755269EC327}" dt="2021-11-30T05:54:20.049" v="330" actId="478"/>
          <ac:picMkLst>
            <pc:docMk/>
            <pc:sldMk cId="0" sldId="281"/>
            <ac:picMk id="4" creationId="{00000000-0000-0000-0000-000000000000}"/>
          </ac:picMkLst>
        </pc:picChg>
        <pc:picChg chg="del">
          <ac:chgData name="Trương Hồng Phi" userId="127c7285-6c26-447c-bb99-4232c943a02b" providerId="ADAL" clId="{8652957A-490E-452F-838C-B755269EC327}" dt="2021-11-30T05:25:22.888" v="209" actId="478"/>
          <ac:picMkLst>
            <pc:docMk/>
            <pc:sldMk cId="0" sldId="281"/>
            <ac:picMk id="5" creationId="{00000000-0000-0000-0000-000000000000}"/>
          </ac:picMkLst>
        </pc:picChg>
        <pc:picChg chg="add mod">
          <ac:chgData name="Trương Hồng Phi" userId="127c7285-6c26-447c-bb99-4232c943a02b" providerId="ADAL" clId="{8652957A-490E-452F-838C-B755269EC327}" dt="2021-11-30T05:26:47.222" v="216" actId="1076"/>
          <ac:picMkLst>
            <pc:docMk/>
            <pc:sldMk cId="0" sldId="281"/>
            <ac:picMk id="9" creationId="{A7B30BCC-11D4-4FC6-B47E-AAD1DDB71AF1}"/>
          </ac:picMkLst>
        </pc:picChg>
        <pc:picChg chg="add mod">
          <ac:chgData name="Trương Hồng Phi" userId="127c7285-6c26-447c-bb99-4232c943a02b" providerId="ADAL" clId="{8652957A-490E-452F-838C-B755269EC327}" dt="2021-11-30T05:54:37.401" v="334" actId="1076"/>
          <ac:picMkLst>
            <pc:docMk/>
            <pc:sldMk cId="0" sldId="281"/>
            <ac:picMk id="10" creationId="{C9FA7D65-C876-401A-9A32-C943E7A7656B}"/>
          </ac:picMkLst>
        </pc:picChg>
      </pc:sldChg>
      <pc:sldChg chg="addSp delSp modSp mod">
        <pc:chgData name="Trương Hồng Phi" userId="127c7285-6c26-447c-bb99-4232c943a02b" providerId="ADAL" clId="{8652957A-490E-452F-838C-B755269EC327}" dt="2021-11-30T05:27:59.543" v="221" actId="1076"/>
        <pc:sldMkLst>
          <pc:docMk/>
          <pc:sldMk cId="0" sldId="282"/>
        </pc:sldMkLst>
        <pc:spChg chg="mod">
          <ac:chgData name="Trương Hồng Phi" userId="127c7285-6c26-447c-bb99-4232c943a02b" providerId="ADAL" clId="{8652957A-490E-452F-838C-B755269EC327}" dt="2021-11-30T05:27:59.543" v="221" actId="1076"/>
          <ac:spMkLst>
            <pc:docMk/>
            <pc:sldMk cId="0" sldId="282"/>
            <ac:spMk id="6" creationId="{00000000-0000-0000-0000-000000000000}"/>
          </ac:spMkLst>
        </pc:spChg>
        <pc:grpChg chg="mod">
          <ac:chgData name="Trương Hồng Phi" userId="127c7285-6c26-447c-bb99-4232c943a02b" providerId="ADAL" clId="{8652957A-490E-452F-838C-B755269EC327}" dt="2021-11-30T05:13:14.898" v="158" actId="1076"/>
          <ac:grpSpMkLst>
            <pc:docMk/>
            <pc:sldMk cId="0" sldId="282"/>
            <ac:grpSpMk id="2" creationId="{00000000-0000-0000-0000-000000000000}"/>
          </ac:grpSpMkLst>
        </pc:grpChg>
        <pc:picChg chg="del">
          <ac:chgData name="Trương Hồng Phi" userId="127c7285-6c26-447c-bb99-4232c943a02b" providerId="ADAL" clId="{8652957A-490E-452F-838C-B755269EC327}" dt="2021-11-30T05:27:12.280" v="217" actId="478"/>
          <ac:picMkLst>
            <pc:docMk/>
            <pc:sldMk cId="0" sldId="282"/>
            <ac:picMk id="5" creationId="{00000000-0000-0000-0000-000000000000}"/>
          </ac:picMkLst>
        </pc:picChg>
        <pc:picChg chg="add mod">
          <ac:chgData name="Trương Hồng Phi" userId="127c7285-6c26-447c-bb99-4232c943a02b" providerId="ADAL" clId="{8652957A-490E-452F-838C-B755269EC327}" dt="2021-11-30T05:27:35.662" v="219" actId="1076"/>
          <ac:picMkLst>
            <pc:docMk/>
            <pc:sldMk cId="0" sldId="282"/>
            <ac:picMk id="8" creationId="{9E0F2D64-3FF7-4103-A762-2C25E06D52A0}"/>
          </ac:picMkLst>
        </pc:picChg>
      </pc:sldChg>
      <pc:sldChg chg="modAnim">
        <pc:chgData name="Trương Hồng Phi" userId="127c7285-6c26-447c-bb99-4232c943a02b" providerId="ADAL" clId="{8652957A-490E-452F-838C-B755269EC327}" dt="2021-11-30T05:58:09.087" v="347"/>
        <pc:sldMkLst>
          <pc:docMk/>
          <pc:sldMk cId="0" sldId="28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1.sv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52.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gif"/><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8.svg"/><Relationship Id="rId7"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microsoft.com/office/2007/relationships/hdphoto" Target="../media/hdphoto1.wdp"/><Relationship Id="rId5" Type="http://schemas.openxmlformats.org/officeDocument/2006/relationships/image" Target="../media/image20.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8.sv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svg"/><Relationship Id="rId4" Type="http://schemas.openxmlformats.org/officeDocument/2006/relationships/image" Target="../media/image23.jpeg"/><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4.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352512"/>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800626" cy="1790943"/>
          </a:xfrm>
          <a:prstGeom prst="rect">
            <a:avLst/>
          </a:prstGeom>
        </p:spPr>
      </p:pic>
      <p:pic>
        <p:nvPicPr>
          <p:cNvPr id="8" name="Picture 8"/>
          <p:cNvPicPr>
            <a:picLocks noChangeAspect="1"/>
          </p:cNvPicPr>
          <p:nvPr/>
        </p:nvPicPr>
        <p:blipFill>
          <a:blip r:embed="rId6"/>
          <a:srcRect/>
          <a:stretch>
            <a:fillRect/>
          </a:stretch>
        </p:blipFill>
        <p:spPr>
          <a:xfrm>
            <a:off x="14776450" y="1513473"/>
            <a:ext cx="3276799" cy="3235839"/>
          </a:xfrm>
          <a:prstGeom prst="rect">
            <a:avLst/>
          </a:prstGeom>
        </p:spPr>
      </p:pic>
      <p:grpSp>
        <p:nvGrpSpPr>
          <p:cNvPr id="9" name="Group 9"/>
          <p:cNvGrpSpPr/>
          <p:nvPr/>
        </p:nvGrpSpPr>
        <p:grpSpPr>
          <a:xfrm>
            <a:off x="861943" y="4049154"/>
            <a:ext cx="13914507" cy="3304805"/>
            <a:chOff x="0" y="0"/>
            <a:chExt cx="18552676" cy="4406407"/>
          </a:xfrm>
        </p:grpSpPr>
        <p:sp>
          <p:nvSpPr>
            <p:cNvPr id="10" name="TextBox 10"/>
            <p:cNvSpPr txBox="1"/>
            <p:nvPr/>
          </p:nvSpPr>
          <p:spPr>
            <a:xfrm>
              <a:off x="0" y="0"/>
              <a:ext cx="18552676" cy="1689864"/>
            </a:xfrm>
            <a:prstGeom prst="rect">
              <a:avLst/>
            </a:prstGeom>
          </p:spPr>
          <p:txBody>
            <a:bodyPr lIns="0" tIns="0" rIns="0" bIns="0" rtlCol="0" anchor="t">
              <a:spAutoFit/>
            </a:bodyPr>
            <a:lstStyle/>
            <a:p>
              <a:pPr>
                <a:lnSpc>
                  <a:spcPts val="10486"/>
                </a:lnSpc>
              </a:pPr>
              <a:r>
                <a:rPr lang="en-US" sz="8738">
                  <a:solidFill>
                    <a:srgbClr val="FFFFFF"/>
                  </a:solidFill>
                  <a:latin typeface="Public Sans Bold"/>
                </a:rPr>
                <a:t>KHÓA LUẬN TỐT NGHIỆP</a:t>
              </a:r>
            </a:p>
          </p:txBody>
        </p:sp>
        <p:sp>
          <p:nvSpPr>
            <p:cNvPr id="11" name="TextBox 11"/>
            <p:cNvSpPr txBox="1"/>
            <p:nvPr/>
          </p:nvSpPr>
          <p:spPr>
            <a:xfrm>
              <a:off x="0" y="1642183"/>
              <a:ext cx="15817943" cy="2764224"/>
            </a:xfrm>
            <a:prstGeom prst="rect">
              <a:avLst/>
            </a:prstGeom>
          </p:spPr>
          <p:txBody>
            <a:bodyPr wrap="square" lIns="0" tIns="0" rIns="0" bIns="0" rtlCol="0" anchor="t">
              <a:spAutoFit/>
            </a:bodyPr>
            <a:lstStyle/>
            <a:p>
              <a:pPr>
                <a:lnSpc>
                  <a:spcPts val="8449"/>
                </a:lnSpc>
              </a:pPr>
              <a:r>
                <a:rPr lang="en-US" sz="6035">
                  <a:solidFill>
                    <a:srgbClr val="FFFFFF"/>
                  </a:solidFill>
                  <a:latin typeface="Public Sans"/>
                </a:rPr>
                <a:t>TRA CỨU KẾT QUẢ HỌC TẬP SINH VIÊN HUFI QUA HÌNH ẢNH</a:t>
              </a:r>
            </a:p>
          </p:txBody>
        </p:sp>
      </p:grpSp>
      <p:sp>
        <p:nvSpPr>
          <p:cNvPr id="12" name="TextBox 12"/>
          <p:cNvSpPr txBox="1"/>
          <p:nvPr/>
        </p:nvSpPr>
        <p:spPr>
          <a:xfrm>
            <a:off x="528011" y="7889346"/>
            <a:ext cx="5654185" cy="1953895"/>
          </a:xfrm>
          <a:prstGeom prst="rect">
            <a:avLst/>
          </a:prstGeom>
        </p:spPr>
        <p:txBody>
          <a:bodyPr lIns="0" tIns="0" rIns="0" bIns="0" rtlCol="0" anchor="t">
            <a:spAutoFit/>
          </a:bodyPr>
          <a:lstStyle/>
          <a:p>
            <a:pPr>
              <a:lnSpc>
                <a:spcPts val="5179"/>
              </a:lnSpc>
            </a:pPr>
            <a:r>
              <a:rPr lang="en-US" sz="3699">
                <a:solidFill>
                  <a:srgbClr val="F5BE49"/>
                </a:solidFill>
                <a:latin typeface="Public Sans Bold"/>
              </a:rPr>
              <a:t>Nguyễn Ngọc Hải</a:t>
            </a:r>
          </a:p>
          <a:p>
            <a:pPr>
              <a:lnSpc>
                <a:spcPts val="5179"/>
              </a:lnSpc>
            </a:pPr>
            <a:r>
              <a:rPr lang="en-US" sz="3699">
                <a:solidFill>
                  <a:srgbClr val="F5BE49"/>
                </a:solidFill>
                <a:latin typeface="Public Sans Bold"/>
              </a:rPr>
              <a:t>Đặng Hoàng Cẩm My</a:t>
            </a:r>
          </a:p>
          <a:p>
            <a:pPr>
              <a:lnSpc>
                <a:spcPts val="5179"/>
              </a:lnSpc>
            </a:pPr>
            <a:r>
              <a:rPr lang="en-US" sz="3699">
                <a:solidFill>
                  <a:srgbClr val="F5BE49"/>
                </a:solidFill>
                <a:latin typeface="Public Sans Bold"/>
              </a:rPr>
              <a:t>Trương Hồng Phi</a:t>
            </a:r>
          </a:p>
        </p:txBody>
      </p:sp>
      <p:sp>
        <p:nvSpPr>
          <p:cNvPr id="13" name="TextBox 13"/>
          <p:cNvSpPr txBox="1"/>
          <p:nvPr/>
        </p:nvSpPr>
        <p:spPr>
          <a:xfrm>
            <a:off x="3660516" y="130027"/>
            <a:ext cx="12457028" cy="3236107"/>
          </a:xfrm>
          <a:prstGeom prst="rect">
            <a:avLst/>
          </a:prstGeom>
        </p:spPr>
        <p:txBody>
          <a:bodyPr lIns="0" tIns="0" rIns="0" bIns="0" rtlCol="0" anchor="t">
            <a:spAutoFit/>
          </a:bodyPr>
          <a:lstStyle/>
          <a:p>
            <a:pPr algn="ctr">
              <a:lnSpc>
                <a:spcPts val="5116"/>
              </a:lnSpc>
            </a:pPr>
            <a:r>
              <a:rPr lang="en-US" sz="3654">
                <a:solidFill>
                  <a:srgbClr val="FFFFFF"/>
                </a:solidFill>
                <a:latin typeface="DejaVu Serif Bold"/>
              </a:rPr>
              <a:t>BỘ CÔNG THƯƠNG</a:t>
            </a:r>
          </a:p>
          <a:p>
            <a:pPr algn="ctr">
              <a:lnSpc>
                <a:spcPts val="5116"/>
              </a:lnSpc>
            </a:pPr>
            <a:r>
              <a:rPr lang="en-US" sz="3654">
                <a:solidFill>
                  <a:srgbClr val="FFFFFF"/>
                </a:solidFill>
                <a:latin typeface="DejaVu Serif"/>
              </a:rPr>
              <a:t>TRƯỜNG ĐẠI HỌC CÔNG NGHIỆP THỰC PHẨM TP. HỒ CHÍ MINH</a:t>
            </a:r>
          </a:p>
          <a:p>
            <a:pPr algn="ctr">
              <a:lnSpc>
                <a:spcPts val="5116"/>
              </a:lnSpc>
            </a:pPr>
            <a:endParaRPr lang="en-US" sz="3654">
              <a:solidFill>
                <a:srgbClr val="FFFFFF"/>
              </a:solidFill>
              <a:latin typeface="DejaVu Serif"/>
            </a:endParaRPr>
          </a:p>
          <a:p>
            <a:pPr algn="ctr">
              <a:lnSpc>
                <a:spcPts val="5116"/>
              </a:lnSpc>
            </a:pPr>
            <a:r>
              <a:rPr lang="en-US" sz="3654">
                <a:solidFill>
                  <a:srgbClr val="FFFFFF"/>
                </a:solidFill>
                <a:latin typeface="DejaVu Serif"/>
              </a:rPr>
              <a:t>KHOA CÔNG NGHỆ THÔNG TIN</a:t>
            </a:r>
          </a:p>
        </p:txBody>
      </p:sp>
      <p:sp>
        <p:nvSpPr>
          <p:cNvPr id="14" name="TextBox 14"/>
          <p:cNvSpPr txBox="1"/>
          <p:nvPr/>
        </p:nvSpPr>
        <p:spPr>
          <a:xfrm>
            <a:off x="6182196" y="8554826"/>
            <a:ext cx="7640186" cy="622935"/>
          </a:xfrm>
          <a:prstGeom prst="rect">
            <a:avLst/>
          </a:prstGeom>
        </p:spPr>
        <p:txBody>
          <a:bodyPr lIns="0" tIns="0" rIns="0" bIns="0" rtlCol="0" anchor="t">
            <a:spAutoFit/>
          </a:bodyPr>
          <a:lstStyle/>
          <a:p>
            <a:pPr>
              <a:lnSpc>
                <a:spcPts val="5040"/>
              </a:lnSpc>
            </a:pPr>
            <a:r>
              <a:rPr lang="en-US" sz="3600">
                <a:solidFill>
                  <a:srgbClr val="F5BE49"/>
                </a:solidFill>
                <a:latin typeface="Public Sans Bold Bold"/>
              </a:rPr>
              <a:t>GVHD: ThS. NGUYỄN VĂN THỊNH</a:t>
            </a:r>
          </a:p>
        </p:txBody>
      </p:sp>
      <p:pic>
        <p:nvPicPr>
          <p:cNvPr id="15" name="Picture 15"/>
          <p:cNvPicPr>
            <a:picLocks noChangeAspect="1"/>
          </p:cNvPicPr>
          <p:nvPr/>
        </p:nvPicPr>
        <p:blipFill>
          <a:blip r:embed="rId7"/>
          <a:srcRect/>
          <a:stretch>
            <a:fillRect/>
          </a:stretch>
        </p:blipFill>
        <p:spPr>
          <a:xfrm>
            <a:off x="13987670" y="4879607"/>
            <a:ext cx="4340912" cy="58735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sp>
        <p:nvSpPr>
          <p:cNvPr id="2" name="AutoShape 2"/>
          <p:cNvSpPr/>
          <p:nvPr/>
        </p:nvSpPr>
        <p:spPr>
          <a:xfrm>
            <a:off x="-50801" y="-412750"/>
            <a:ext cx="9194801" cy="11112500"/>
          </a:xfrm>
          <a:prstGeom prst="rect">
            <a:avLst/>
          </a:prstGeom>
          <a:solidFill>
            <a:srgbClr val="FFFFFF"/>
          </a:solidFill>
        </p:spPr>
      </p:sp>
      <p:pic>
        <p:nvPicPr>
          <p:cNvPr id="3" name="Picture 3"/>
          <p:cNvPicPr>
            <a:picLocks noChangeAspect="1"/>
          </p:cNvPicPr>
          <p:nvPr/>
        </p:nvPicPr>
        <p:blipFill>
          <a:blip r:embed="rId2"/>
          <a:srcRect/>
          <a:stretch>
            <a:fillRect/>
          </a:stretch>
        </p:blipFill>
        <p:spPr>
          <a:xfrm>
            <a:off x="-25400" y="352744"/>
            <a:ext cx="9144000" cy="9581512"/>
          </a:xfrm>
          <a:prstGeom prst="rect">
            <a:avLst/>
          </a:prstGeom>
        </p:spPr>
      </p:pic>
      <p:grpSp>
        <p:nvGrpSpPr>
          <p:cNvPr id="4" name="Group 4"/>
          <p:cNvGrpSpPr/>
          <p:nvPr/>
        </p:nvGrpSpPr>
        <p:grpSpPr>
          <a:xfrm>
            <a:off x="10699932" y="245506"/>
            <a:ext cx="7263170" cy="4660607"/>
            <a:chOff x="0" y="-604629"/>
            <a:chExt cx="9684227" cy="6214142"/>
          </a:xfrm>
        </p:grpSpPr>
        <p:sp>
          <p:nvSpPr>
            <p:cNvPr id="5" name="TextBox 5"/>
            <p:cNvSpPr txBox="1"/>
            <p:nvPr/>
          </p:nvSpPr>
          <p:spPr>
            <a:xfrm>
              <a:off x="0" y="1852331"/>
              <a:ext cx="9684227" cy="3757182"/>
            </a:xfrm>
            <a:prstGeom prst="rect">
              <a:avLst/>
            </a:prstGeom>
          </p:spPr>
          <p:txBody>
            <a:bodyPr lIns="0" tIns="0" rIns="0" bIns="0" rtlCol="0" anchor="t">
              <a:spAutoFit/>
            </a:bodyPr>
            <a:lstStyle/>
            <a:p>
              <a:pPr>
                <a:lnSpc>
                  <a:spcPts val="2812"/>
                </a:lnSpc>
              </a:pPr>
              <a:r>
                <a:rPr lang="en-US" sz="2800" b="1">
                  <a:solidFill>
                    <a:srgbClr val="FFC000"/>
                  </a:solidFill>
                  <a:latin typeface="Open Sans"/>
                </a:rPr>
                <a:t>Dữ liệu đầu vào là hình ảnh</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Dữ liệu sẽ được đưa qua MTCNN để nhận diện khuôn mặt, resize kích thước và lưu lại</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Sau đó dùng các khuôn mặt đã nhận diện được, rút trích đặc trưng HOG</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Cuối cùng là đem các đặc trưng đi học và cho ra một model</a:t>
              </a:r>
            </a:p>
            <a:p>
              <a:pPr>
                <a:lnSpc>
                  <a:spcPts val="2812"/>
                </a:lnSpc>
              </a:pPr>
              <a:endParaRPr lang="en-US" sz="1200">
                <a:solidFill>
                  <a:srgbClr val="FFFFFF"/>
                </a:solidFill>
                <a:latin typeface="Arimo"/>
              </a:endParaRPr>
            </a:p>
          </p:txBody>
        </p:sp>
        <p:sp>
          <p:nvSpPr>
            <p:cNvPr id="6" name="TextBox 6"/>
            <p:cNvSpPr txBox="1"/>
            <p:nvPr/>
          </p:nvSpPr>
          <p:spPr>
            <a:xfrm>
              <a:off x="0" y="-604629"/>
              <a:ext cx="9684227" cy="1223156"/>
            </a:xfrm>
            <a:prstGeom prst="rect">
              <a:avLst/>
            </a:prstGeom>
          </p:spPr>
          <p:txBody>
            <a:bodyPr lIns="0" tIns="0" rIns="0" bIns="0" rtlCol="0" anchor="t">
              <a:spAutoFit/>
            </a:bodyPr>
            <a:lstStyle/>
            <a:p>
              <a:pPr>
                <a:lnSpc>
                  <a:spcPts val="7679"/>
                </a:lnSpc>
              </a:pPr>
              <a:r>
                <a:rPr lang="en-US" sz="6000">
                  <a:solidFill>
                    <a:srgbClr val="FFFFFF"/>
                  </a:solidFill>
                  <a:latin typeface="Public Sans Bold Bold"/>
                </a:rPr>
                <a:t>Mô hình tổng quan</a:t>
              </a:r>
            </a:p>
          </p:txBody>
        </p:sp>
        <p:sp>
          <p:nvSpPr>
            <p:cNvPr id="7" name="TextBox 7"/>
            <p:cNvSpPr txBox="1"/>
            <p:nvPr/>
          </p:nvSpPr>
          <p:spPr>
            <a:xfrm>
              <a:off x="0" y="523808"/>
              <a:ext cx="9684227" cy="538780"/>
            </a:xfrm>
            <a:prstGeom prst="rect">
              <a:avLst/>
            </a:prstGeom>
          </p:spPr>
          <p:txBody>
            <a:bodyPr lIns="0" tIns="0" rIns="0" bIns="0" rtlCol="0" anchor="t">
              <a:spAutoFit/>
            </a:bodyPr>
            <a:lstStyle/>
            <a:p>
              <a:pPr>
                <a:lnSpc>
                  <a:spcPts val="3120"/>
                </a:lnSpc>
              </a:pPr>
              <a:r>
                <a:rPr lang="en-US" sz="3000">
                  <a:solidFill>
                    <a:srgbClr val="FFFFFF"/>
                  </a:solidFill>
                  <a:latin typeface="Open Sans"/>
                </a:rPr>
                <a:t>Đầu vào, huấn luyện</a:t>
              </a:r>
            </a:p>
          </p:txBody>
        </p:sp>
      </p:grpSp>
      <p:grpSp>
        <p:nvGrpSpPr>
          <p:cNvPr id="8" name="Group 8"/>
          <p:cNvGrpSpPr/>
          <p:nvPr/>
        </p:nvGrpSpPr>
        <p:grpSpPr>
          <a:xfrm>
            <a:off x="10699932" y="5498420"/>
            <a:ext cx="7263170" cy="4686930"/>
            <a:chOff x="0" y="387759"/>
            <a:chExt cx="9684227" cy="6249239"/>
          </a:xfrm>
        </p:grpSpPr>
        <p:sp>
          <p:nvSpPr>
            <p:cNvPr id="9" name="TextBox 9"/>
            <p:cNvSpPr txBox="1"/>
            <p:nvPr/>
          </p:nvSpPr>
          <p:spPr>
            <a:xfrm>
              <a:off x="0" y="1370600"/>
              <a:ext cx="9684227" cy="5266398"/>
            </a:xfrm>
            <a:prstGeom prst="rect">
              <a:avLst/>
            </a:prstGeom>
          </p:spPr>
          <p:txBody>
            <a:bodyPr lIns="0" tIns="0" rIns="0" bIns="0" rtlCol="0" anchor="t">
              <a:spAutoFit/>
            </a:bodyPr>
            <a:lstStyle/>
            <a:p>
              <a:pPr>
                <a:lnSpc>
                  <a:spcPts val="2812"/>
                </a:lnSpc>
              </a:pPr>
              <a:r>
                <a:rPr lang="en-US" sz="2800" b="1">
                  <a:solidFill>
                    <a:srgbClr val="FFC000"/>
                  </a:solidFill>
                  <a:latin typeface="Open Sans" panose="020B0606030504020204" pitchFamily="34" charset="0"/>
                  <a:ea typeface="Open Sans" panose="020B0606030504020204" pitchFamily="34" charset="0"/>
                  <a:cs typeface="Open Sans" panose="020B0606030504020204" pitchFamily="34" charset="0"/>
                </a:rPr>
                <a:t>Đưa vào ảnh sinh viên </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Ảnh sẽ được đưa qua MTCNN để nhận diện khuôn mặt, resize kích thước</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Sau đó khuôn mặt nhận diện được sẽ đem đi rút trích đặc trưng HOG</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Đem đặc trưng đi nhận dạng bằng model đã huấn luyện và trả về kết quả là mã sinh viên</a:t>
              </a:r>
            </a:p>
            <a:p>
              <a:pPr marL="342900" indent="-342900">
                <a:lnSpc>
                  <a:spcPts val="2812"/>
                </a:lnSpc>
                <a:buFont typeface="Arial" panose="020B0604020202020204" pitchFamily="34" charset="0"/>
                <a:buChar char="•"/>
              </a:pPr>
              <a:r>
                <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rPr>
                <a:t>Lấy mã sinh viên đi tra cứu trên database kết quả học tập sẽ tìm ra được kết quả học tập của sinh viên</a:t>
              </a:r>
            </a:p>
            <a:p>
              <a:pPr>
                <a:lnSpc>
                  <a:spcPts val="2812"/>
                </a:lnSpc>
              </a:pPr>
              <a:endParaRPr lang="en-US" sz="240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Box 10"/>
            <p:cNvSpPr txBox="1"/>
            <p:nvPr/>
          </p:nvSpPr>
          <p:spPr>
            <a:xfrm>
              <a:off x="0" y="387759"/>
              <a:ext cx="9684227" cy="538780"/>
            </a:xfrm>
            <a:prstGeom prst="rect">
              <a:avLst/>
            </a:prstGeom>
          </p:spPr>
          <p:txBody>
            <a:bodyPr lIns="0" tIns="0" rIns="0" bIns="0" rtlCol="0" anchor="t">
              <a:spAutoFit/>
            </a:bodyPr>
            <a:lstStyle/>
            <a:p>
              <a:pPr>
                <a:lnSpc>
                  <a:spcPts val="3120"/>
                </a:lnSpc>
              </a:pPr>
              <a:r>
                <a:rPr lang="en-US" sz="3000" b="1">
                  <a:solidFill>
                    <a:schemeClr val="bg1"/>
                  </a:solidFill>
                  <a:latin typeface="Open Sans"/>
                </a:rPr>
                <a:t>Thực thi</a:t>
              </a:r>
            </a:p>
          </p:txBody>
        </p:sp>
      </p:gr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118600" y="4466360"/>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CC4019BD-44AA-4197-9D49-76112648A064}"/>
              </a:ext>
            </a:extLst>
          </p:cNvPr>
          <p:cNvGrpSpPr/>
          <p:nvPr/>
        </p:nvGrpSpPr>
        <p:grpSpPr>
          <a:xfrm>
            <a:off x="-10580071" y="-12077700"/>
            <a:ext cx="22311063" cy="21221337"/>
            <a:chOff x="0" y="0"/>
            <a:chExt cx="29748084" cy="28295116"/>
          </a:xfrm>
        </p:grpSpPr>
        <p:pic>
          <p:nvPicPr>
            <p:cNvPr id="9" name="Picture 4">
              <a:extLst>
                <a:ext uri="{FF2B5EF4-FFF2-40B4-BE49-F238E27FC236}">
                  <a16:creationId xmlns:a16="http://schemas.microsoft.com/office/drawing/2014/main" id="{65DD9E3E-B74A-4592-90B1-1BA4E2DDF54B}"/>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pic>
          <p:nvPicPr>
            <p:cNvPr id="8" name="Picture 3">
              <a:extLst>
                <a:ext uri="{FF2B5EF4-FFF2-40B4-BE49-F238E27FC236}">
                  <a16:creationId xmlns:a16="http://schemas.microsoft.com/office/drawing/2014/main" id="{C6405CA3-E030-4EC7-B13F-D1B694110A83}"/>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grpSp>
      <p:pic>
        <p:nvPicPr>
          <p:cNvPr id="2" name="Picture 2"/>
          <p:cNvPicPr>
            <a:picLocks noChangeAspect="1"/>
          </p:cNvPicPr>
          <p:nvPr/>
        </p:nvPicPr>
        <p:blipFill>
          <a:blip r:embed="rId4"/>
          <a:srcRect t="11355" r="257"/>
          <a:stretch>
            <a:fillRect/>
          </a:stretch>
        </p:blipFill>
        <p:spPr>
          <a:xfrm>
            <a:off x="3507059" y="2981358"/>
            <a:ext cx="11917518" cy="6494357"/>
          </a:xfrm>
          <a:prstGeom prst="rect">
            <a:avLst/>
          </a:prstGeom>
        </p:spPr>
      </p:pic>
      <p:grpSp>
        <p:nvGrpSpPr>
          <p:cNvPr id="3" name="Group 3"/>
          <p:cNvGrpSpPr/>
          <p:nvPr/>
        </p:nvGrpSpPr>
        <p:grpSpPr>
          <a:xfrm>
            <a:off x="1376610" y="823888"/>
            <a:ext cx="16178415" cy="2157470"/>
            <a:chOff x="0" y="0"/>
            <a:chExt cx="21571220" cy="2876627"/>
          </a:xfrm>
        </p:grpSpPr>
        <p:sp>
          <p:nvSpPr>
            <p:cNvPr id="4" name="TextBox 4"/>
            <p:cNvSpPr txBox="1"/>
            <p:nvPr/>
          </p:nvSpPr>
          <p:spPr>
            <a:xfrm>
              <a:off x="0" y="-9525"/>
              <a:ext cx="21571220" cy="13049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Chi tiết phương pháp nhận dạng</a:t>
              </a:r>
            </a:p>
          </p:txBody>
        </p:sp>
        <p:sp>
          <p:nvSpPr>
            <p:cNvPr id="5" name="TextBox 5"/>
            <p:cNvSpPr txBox="1"/>
            <p:nvPr/>
          </p:nvSpPr>
          <p:spPr>
            <a:xfrm>
              <a:off x="0" y="1586307"/>
              <a:ext cx="21571220" cy="1295400"/>
            </a:xfrm>
            <a:prstGeom prst="rect">
              <a:avLst/>
            </a:prstGeom>
          </p:spPr>
          <p:txBody>
            <a:bodyPr lIns="0" tIns="0" rIns="0" bIns="0" rtlCol="0" anchor="t">
              <a:spAutoFit/>
            </a:bodyPr>
            <a:lstStyle/>
            <a:p>
              <a:pPr>
                <a:lnSpc>
                  <a:spcPts val="3840"/>
                </a:lnSpc>
              </a:pPr>
              <a:r>
                <a:rPr lang="en-US" sz="3200">
                  <a:solidFill>
                    <a:srgbClr val="011C50"/>
                  </a:solidFill>
                  <a:latin typeface="Open Sans"/>
                </a:rPr>
                <a:t> Resize kích thước tất cả các hình ảnh trong tập dữ liệu về một kích thước chung.</a:t>
              </a:r>
            </a:p>
            <a:p>
              <a:pPr>
                <a:lnSpc>
                  <a:spcPts val="3840"/>
                </a:lnSpc>
              </a:pPr>
              <a:endParaRPr lang="en-US" sz="3200">
                <a:solidFill>
                  <a:srgbClr val="011C50"/>
                </a:solidFill>
                <a:latin typeface="Open Sans"/>
              </a:endParaRPr>
            </a:p>
          </p:txBody>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11680"/>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116330" y="5143500"/>
            <a:ext cx="9572812" cy="4043960"/>
          </a:xfrm>
          <a:prstGeom prst="rect">
            <a:avLst/>
          </a:prstGeom>
        </p:spPr>
      </p:pic>
      <p:grpSp>
        <p:nvGrpSpPr>
          <p:cNvPr id="3" name="Group 3"/>
          <p:cNvGrpSpPr/>
          <p:nvPr/>
        </p:nvGrpSpPr>
        <p:grpSpPr>
          <a:xfrm>
            <a:off x="1028700" y="1028700"/>
            <a:ext cx="16178415" cy="4100570"/>
            <a:chOff x="0" y="0"/>
            <a:chExt cx="21571220" cy="5467427"/>
          </a:xfrm>
        </p:grpSpPr>
        <p:sp>
          <p:nvSpPr>
            <p:cNvPr id="4" name="TextBox 4"/>
            <p:cNvSpPr txBox="1"/>
            <p:nvPr/>
          </p:nvSpPr>
          <p:spPr>
            <a:xfrm>
              <a:off x="0" y="-9525"/>
              <a:ext cx="21571220" cy="13049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Tính gradient</a:t>
              </a:r>
            </a:p>
          </p:txBody>
        </p:sp>
        <p:sp>
          <p:nvSpPr>
            <p:cNvPr id="5" name="TextBox 5"/>
            <p:cNvSpPr txBox="1"/>
            <p:nvPr/>
          </p:nvSpPr>
          <p:spPr>
            <a:xfrm>
              <a:off x="0" y="1586307"/>
              <a:ext cx="21571220" cy="3886200"/>
            </a:xfrm>
            <a:prstGeom prst="rect">
              <a:avLst/>
            </a:prstGeom>
          </p:spPr>
          <p:txBody>
            <a:bodyPr lIns="0" tIns="0" rIns="0" bIns="0" rtlCol="0" anchor="t">
              <a:spAutoFit/>
            </a:bodyPr>
            <a:lstStyle/>
            <a:p>
              <a:pPr algn="just">
                <a:lnSpc>
                  <a:spcPts val="3840"/>
                </a:lnSpc>
              </a:pPr>
              <a:r>
                <a:rPr lang="en-US" sz="3200">
                  <a:solidFill>
                    <a:srgbClr val="011C50"/>
                  </a:solidFill>
                  <a:latin typeface="Open Sans"/>
                </a:rPr>
                <a:t>Được thực hiện bằng hai phép nhân chập ảnh gốc với 2 chiều, tương ứng với các toán tử lấy đạo hàm theo hai hướng Ox và Oy. Đối với hình ảnh màu, gradient của ba kênh(red, green và blue) được đánh giá. Độ lớn của gradient tại một điểm ảnh là giá trị lớn nhất của cường độ gradient của ba kênh, và góc là góc tương ứng với gradient tối đa kết quả thu được sẽ là:</a:t>
              </a:r>
            </a:p>
            <a:p>
              <a:pPr>
                <a:lnSpc>
                  <a:spcPts val="3840"/>
                </a:lnSpc>
              </a:pPr>
              <a:endParaRPr lang="en-US" sz="3200">
                <a:solidFill>
                  <a:srgbClr val="011C50"/>
                </a:solidFill>
                <a:latin typeface="Open Sans"/>
              </a:endParaRPr>
            </a:p>
          </p:txBody>
        </p:sp>
      </p:grpSp>
      <p:sp>
        <p:nvSpPr>
          <p:cNvPr id="6" name="TextBox 6"/>
          <p:cNvSpPr txBox="1"/>
          <p:nvPr/>
        </p:nvSpPr>
        <p:spPr>
          <a:xfrm>
            <a:off x="2679598" y="9111260"/>
            <a:ext cx="12928804" cy="533400"/>
          </a:xfrm>
          <a:prstGeom prst="rect">
            <a:avLst/>
          </a:prstGeom>
        </p:spPr>
        <p:txBody>
          <a:bodyPr lIns="0" tIns="0" rIns="0" bIns="0" rtlCol="0" anchor="t">
            <a:spAutoFit/>
          </a:bodyPr>
          <a:lstStyle/>
          <a:p>
            <a:pPr algn="ctr">
              <a:lnSpc>
                <a:spcPts val="4200"/>
              </a:lnSpc>
            </a:pPr>
            <a:r>
              <a:rPr lang="en-US" sz="3000">
                <a:solidFill>
                  <a:srgbClr val="011C50"/>
                </a:solidFill>
                <a:latin typeface="Public Sans Bold"/>
              </a:rPr>
              <a:t>Phép nhân chập ảnh gốc với 2 chiều</a:t>
            </a:r>
          </a:p>
        </p:txBody>
      </p:sp>
      <p:grpSp>
        <p:nvGrpSpPr>
          <p:cNvPr id="8" name="Group 2">
            <a:extLst>
              <a:ext uri="{FF2B5EF4-FFF2-40B4-BE49-F238E27FC236}">
                <a16:creationId xmlns:a16="http://schemas.microsoft.com/office/drawing/2014/main" id="{26CF6E66-FF10-4345-9FC5-031EB4E1E934}"/>
              </a:ext>
            </a:extLst>
          </p:cNvPr>
          <p:cNvGrpSpPr/>
          <p:nvPr/>
        </p:nvGrpSpPr>
        <p:grpSpPr>
          <a:xfrm>
            <a:off x="8001000" y="-6057900"/>
            <a:ext cx="22311063" cy="21221337"/>
            <a:chOff x="0" y="0"/>
            <a:chExt cx="29748084" cy="28295116"/>
          </a:xfrm>
        </p:grpSpPr>
        <p:pic>
          <p:nvPicPr>
            <p:cNvPr id="9" name="Picture 3">
              <a:extLst>
                <a:ext uri="{FF2B5EF4-FFF2-40B4-BE49-F238E27FC236}">
                  <a16:creationId xmlns:a16="http://schemas.microsoft.com/office/drawing/2014/main" id="{B50FF8C4-22E9-4F2E-B1C2-AD7F096E3C9A}"/>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5687">
              <a:off x="6722477" y="3711970"/>
              <a:ext cx="18809262" cy="19956776"/>
            </a:xfrm>
            <a:prstGeom prst="rect">
              <a:avLst/>
            </a:prstGeom>
          </p:spPr>
        </p:pic>
        <p:pic>
          <p:nvPicPr>
            <p:cNvPr id="10" name="Picture 4">
              <a:extLst>
                <a:ext uri="{FF2B5EF4-FFF2-40B4-BE49-F238E27FC236}">
                  <a16:creationId xmlns:a16="http://schemas.microsoft.com/office/drawing/2014/main" id="{CD4F81BD-8999-467A-82EE-7DCCFAA63340}"/>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405687">
              <a:off x="4216345" y="4626370"/>
              <a:ext cx="18809262" cy="19956776"/>
            </a:xfrm>
            <a:prstGeom prst="rect">
              <a:avLst/>
            </a:prstGeom>
          </p:spPr>
        </p:pic>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708089" y="7884197"/>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F4E2652E-FCF1-42CF-BA32-7097FBBD59E2}"/>
              </a:ext>
            </a:extLst>
          </p:cNvPr>
          <p:cNvGrpSpPr/>
          <p:nvPr/>
        </p:nvGrpSpPr>
        <p:grpSpPr>
          <a:xfrm>
            <a:off x="-2286000" y="-1866900"/>
            <a:ext cx="14020800" cy="12920901"/>
            <a:chOff x="4216345" y="3711970"/>
            <a:chExt cx="21315394" cy="20871177"/>
          </a:xfrm>
        </p:grpSpPr>
        <p:pic>
          <p:nvPicPr>
            <p:cNvPr id="9" name="Picture 3">
              <a:extLst>
                <a:ext uri="{FF2B5EF4-FFF2-40B4-BE49-F238E27FC236}">
                  <a16:creationId xmlns:a16="http://schemas.microsoft.com/office/drawing/2014/main" id="{F0180427-0F2D-4209-9662-2F8F170073CA}"/>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0" name="Picture 4">
              <a:extLst>
                <a:ext uri="{FF2B5EF4-FFF2-40B4-BE49-F238E27FC236}">
                  <a16:creationId xmlns:a16="http://schemas.microsoft.com/office/drawing/2014/main" id="{BF1B477B-FC75-4B08-9D04-9086449B0D49}"/>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4577">
              <a:off x="4216345" y="4626371"/>
              <a:ext cx="18809263" cy="19956776"/>
            </a:xfrm>
            <a:prstGeom prst="rect">
              <a:avLst/>
            </a:prstGeom>
          </p:spPr>
        </p:pic>
      </p:grpSp>
      <p:pic>
        <p:nvPicPr>
          <p:cNvPr id="2" name="Picture 2"/>
          <p:cNvPicPr>
            <a:picLocks noChangeAspect="1"/>
          </p:cNvPicPr>
          <p:nvPr/>
        </p:nvPicPr>
        <p:blipFill>
          <a:blip r:embed="rId4"/>
          <a:srcRect/>
          <a:stretch>
            <a:fillRect/>
          </a:stretch>
        </p:blipFill>
        <p:spPr>
          <a:xfrm>
            <a:off x="2291552" y="1725615"/>
            <a:ext cx="3227145" cy="4379697"/>
          </a:xfrm>
          <a:prstGeom prst="rect">
            <a:avLst/>
          </a:prstGeom>
        </p:spPr>
      </p:pic>
      <p:grpSp>
        <p:nvGrpSpPr>
          <p:cNvPr id="3" name="Group 3"/>
          <p:cNvGrpSpPr/>
          <p:nvPr/>
        </p:nvGrpSpPr>
        <p:grpSpPr>
          <a:xfrm>
            <a:off x="7565278" y="239987"/>
            <a:ext cx="9694022" cy="9965430"/>
            <a:chOff x="0" y="-9525"/>
            <a:chExt cx="12925362" cy="13287240"/>
          </a:xfrm>
        </p:grpSpPr>
        <p:sp>
          <p:nvSpPr>
            <p:cNvPr id="4" name="TextBox 4"/>
            <p:cNvSpPr txBox="1"/>
            <p:nvPr/>
          </p:nvSpPr>
          <p:spPr>
            <a:xfrm>
              <a:off x="0" y="-9525"/>
              <a:ext cx="12925362" cy="26003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Tính vector đặc trưng cho từng ô</a:t>
              </a:r>
            </a:p>
          </p:txBody>
        </p:sp>
        <p:sp>
          <p:nvSpPr>
            <p:cNvPr id="5" name="TextBox 5"/>
            <p:cNvSpPr txBox="1"/>
            <p:nvPr/>
          </p:nvSpPr>
          <p:spPr>
            <a:xfrm>
              <a:off x="0" y="2881707"/>
              <a:ext cx="12925362" cy="10396008"/>
            </a:xfrm>
            <a:prstGeom prst="rect">
              <a:avLst/>
            </a:prstGeom>
          </p:spPr>
          <p:txBody>
            <a:bodyPr lIns="0" tIns="0" rIns="0" bIns="0" rtlCol="0" anchor="t">
              <a:spAutoFit/>
            </a:bodyPr>
            <a:lstStyle/>
            <a:p>
              <a:pPr algn="just">
                <a:lnSpc>
                  <a:spcPts val="3840"/>
                </a:lnSpc>
              </a:pPr>
              <a:r>
                <a:rPr lang="en-US" sz="3200">
                  <a:solidFill>
                    <a:srgbClr val="011C50"/>
                  </a:solidFill>
                  <a:latin typeface="Open Sans"/>
                </a:rPr>
                <a:t>Chia hình ảnh thành các block, mỗi block lại chia đều thành các cell.</a:t>
              </a:r>
            </a:p>
            <a:p>
              <a:pPr algn="just">
                <a:lnSpc>
                  <a:spcPts val="3840"/>
                </a:lnSpc>
              </a:pPr>
              <a:endParaRPr lang="en-US" sz="3200">
                <a:solidFill>
                  <a:srgbClr val="011C50"/>
                </a:solidFill>
                <a:latin typeface="Open Sans"/>
              </a:endParaRPr>
            </a:p>
            <a:p>
              <a:pPr algn="just">
                <a:lnSpc>
                  <a:spcPts val="3840"/>
                </a:lnSpc>
              </a:pPr>
              <a:r>
                <a:rPr lang="en-US" sz="3200">
                  <a:solidFill>
                    <a:srgbClr val="011C50"/>
                  </a:solidFill>
                  <a:latin typeface="Open Sans"/>
                </a:rPr>
                <a:t>Chia không gian hướng thành p bin(số chiều vector đặc trưng của ô).</a:t>
              </a:r>
            </a:p>
            <a:p>
              <a:pPr algn="just">
                <a:lnSpc>
                  <a:spcPts val="3840"/>
                </a:lnSpc>
              </a:pPr>
              <a:endParaRPr lang="en-US" sz="3200">
                <a:solidFill>
                  <a:srgbClr val="011C50"/>
                </a:solidFill>
                <a:latin typeface="Open Sans"/>
              </a:endParaRPr>
            </a:p>
            <a:p>
              <a:pPr algn="just">
                <a:lnSpc>
                  <a:spcPts val="3840"/>
                </a:lnSpc>
              </a:pPr>
              <a:r>
                <a:rPr lang="en-US" sz="3200">
                  <a:solidFill>
                    <a:srgbClr val="011C50"/>
                  </a:solidFill>
                  <a:latin typeface="Open Sans"/>
                </a:rPr>
                <a:t>Rời rạc hóa góc hướng nghiêng tại mỗi điểm ảnh vào trong các bin.</a:t>
              </a:r>
            </a:p>
            <a:p>
              <a:pPr algn="just">
                <a:lnSpc>
                  <a:spcPts val="3840"/>
                </a:lnSpc>
              </a:pPr>
              <a:endParaRPr lang="en-US" sz="3200">
                <a:solidFill>
                  <a:srgbClr val="011C50"/>
                </a:solidFill>
                <a:latin typeface="Open Sans"/>
              </a:endParaRPr>
            </a:p>
            <a:p>
              <a:pPr algn="just">
                <a:lnSpc>
                  <a:spcPts val="3840"/>
                </a:lnSpc>
              </a:pPr>
              <a:endParaRPr lang="en-US" sz="3200">
                <a:solidFill>
                  <a:srgbClr val="011C50"/>
                </a:solidFill>
                <a:latin typeface="Open Sans"/>
              </a:endParaRPr>
            </a:p>
            <a:p>
              <a:pPr algn="just">
                <a:lnSpc>
                  <a:spcPts val="3840"/>
                </a:lnSpc>
              </a:pPr>
              <a:r>
                <a:rPr lang="en-US" sz="3200">
                  <a:solidFill>
                    <a:srgbClr val="011C50"/>
                  </a:solidFill>
                  <a:latin typeface="Open Sans"/>
                </a:rPr>
                <a:t>Giá trị bin được định lượng bởi tổng cường độ biến thiên của các pixels thuộc về bin đó. Sau khi tính toán đặc trưng ô, ta sẽ nối các vector đặc trưng ô để thu được vector đặc trưng khối. </a:t>
              </a:r>
            </a:p>
            <a:p>
              <a:pPr>
                <a:lnSpc>
                  <a:spcPts val="3840"/>
                </a:lnSpc>
              </a:pPr>
              <a:endParaRPr lang="en-US" sz="3200">
                <a:solidFill>
                  <a:srgbClr val="011C50"/>
                </a:solidFill>
                <a:latin typeface="Open Sans"/>
              </a:endParaRPr>
            </a:p>
            <a:p>
              <a:pPr>
                <a:lnSpc>
                  <a:spcPts val="3840"/>
                </a:lnSpc>
              </a:pPr>
              <a:endParaRPr lang="en-US" sz="3200">
                <a:solidFill>
                  <a:srgbClr val="011C50"/>
                </a:solidFill>
                <a:latin typeface="Open Sans"/>
              </a:endParaRPr>
            </a:p>
          </p:txBody>
        </p:sp>
      </p:grpSp>
      <p:sp>
        <p:nvSpPr>
          <p:cNvPr id="6" name="TextBox 6"/>
          <p:cNvSpPr txBox="1"/>
          <p:nvPr/>
        </p:nvSpPr>
        <p:spPr>
          <a:xfrm>
            <a:off x="1028700" y="7356958"/>
            <a:ext cx="6224005" cy="533400"/>
          </a:xfrm>
          <a:prstGeom prst="rect">
            <a:avLst/>
          </a:prstGeom>
        </p:spPr>
        <p:txBody>
          <a:bodyPr lIns="0" tIns="0" rIns="0" bIns="0" rtlCol="0" anchor="t">
            <a:spAutoFit/>
          </a:bodyPr>
          <a:lstStyle/>
          <a:p>
            <a:pPr algn="ctr">
              <a:lnSpc>
                <a:spcPts val="4200"/>
              </a:lnSpc>
            </a:pPr>
            <a:r>
              <a:rPr lang="en-US" sz="3000">
                <a:solidFill>
                  <a:srgbClr val="011C50"/>
                </a:solidFill>
                <a:latin typeface="Public Sans Bold"/>
              </a:rPr>
              <a:t>Chia hình ảnh thành các block</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133228"/>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907C2298-83BD-424A-B529-40F295163905}"/>
              </a:ext>
            </a:extLst>
          </p:cNvPr>
          <p:cNvGrpSpPr/>
          <p:nvPr/>
        </p:nvGrpSpPr>
        <p:grpSpPr>
          <a:xfrm>
            <a:off x="5334000" y="-8420100"/>
            <a:ext cx="14020800" cy="12920901"/>
            <a:chOff x="4216345" y="3711970"/>
            <a:chExt cx="21315394" cy="20871177"/>
          </a:xfrm>
        </p:grpSpPr>
        <p:pic>
          <p:nvPicPr>
            <p:cNvPr id="9" name="Picture 3">
              <a:extLst>
                <a:ext uri="{FF2B5EF4-FFF2-40B4-BE49-F238E27FC236}">
                  <a16:creationId xmlns:a16="http://schemas.microsoft.com/office/drawing/2014/main" id="{1DBA4C50-5CFB-47A4-8D1D-D2A89AA4514C}"/>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0" name="Picture 4">
              <a:extLst>
                <a:ext uri="{FF2B5EF4-FFF2-40B4-BE49-F238E27FC236}">
                  <a16:creationId xmlns:a16="http://schemas.microsoft.com/office/drawing/2014/main" id="{763935DE-4CC2-4B02-BD59-264E6BBA95B5}"/>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4577">
              <a:off x="4216345" y="4626371"/>
              <a:ext cx="18809263" cy="19956776"/>
            </a:xfrm>
            <a:prstGeom prst="rect">
              <a:avLst/>
            </a:prstGeom>
          </p:spPr>
        </p:pic>
      </p:grpSp>
      <p:pic>
        <p:nvPicPr>
          <p:cNvPr id="2" name="Picture 2"/>
          <p:cNvPicPr>
            <a:picLocks noChangeAspect="1"/>
          </p:cNvPicPr>
          <p:nvPr/>
        </p:nvPicPr>
        <p:blipFill>
          <a:blip r:embed="rId4"/>
          <a:srcRect/>
          <a:stretch>
            <a:fillRect/>
          </a:stretch>
        </p:blipFill>
        <p:spPr>
          <a:xfrm>
            <a:off x="390252" y="2470676"/>
            <a:ext cx="7174863" cy="3652017"/>
          </a:xfrm>
          <a:prstGeom prst="rect">
            <a:avLst/>
          </a:prstGeom>
        </p:spPr>
      </p:pic>
      <p:grpSp>
        <p:nvGrpSpPr>
          <p:cNvPr id="3" name="Group 3"/>
          <p:cNvGrpSpPr/>
          <p:nvPr/>
        </p:nvGrpSpPr>
        <p:grpSpPr>
          <a:xfrm>
            <a:off x="8270984" y="624492"/>
            <a:ext cx="9709262" cy="8939095"/>
            <a:chOff x="-20320" y="-9525"/>
            <a:chExt cx="12945682" cy="11918793"/>
          </a:xfrm>
        </p:grpSpPr>
        <p:sp>
          <p:nvSpPr>
            <p:cNvPr id="4" name="TextBox 4"/>
            <p:cNvSpPr txBox="1"/>
            <p:nvPr/>
          </p:nvSpPr>
          <p:spPr>
            <a:xfrm>
              <a:off x="0" y="-9525"/>
              <a:ext cx="12925362" cy="26003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Tính vector đặc trưng cho từng ô</a:t>
              </a:r>
            </a:p>
          </p:txBody>
        </p:sp>
        <p:sp>
          <p:nvSpPr>
            <p:cNvPr id="5" name="TextBox 5"/>
            <p:cNvSpPr txBox="1"/>
            <p:nvPr/>
          </p:nvSpPr>
          <p:spPr>
            <a:xfrm>
              <a:off x="-20320" y="4877684"/>
              <a:ext cx="12925362" cy="7031584"/>
            </a:xfrm>
            <a:prstGeom prst="rect">
              <a:avLst/>
            </a:prstGeom>
          </p:spPr>
          <p:txBody>
            <a:bodyPr lIns="0" tIns="0" rIns="0" bIns="0" rtlCol="0" anchor="t">
              <a:spAutoFit/>
            </a:bodyPr>
            <a:lstStyle/>
            <a:p>
              <a:pPr algn="just">
                <a:lnSpc>
                  <a:spcPts val="3840"/>
                </a:lnSpc>
              </a:pPr>
              <a:r>
                <a:rPr lang="en-US" sz="3200">
                  <a:solidFill>
                    <a:srgbClr val="011C50"/>
                  </a:solidFill>
                  <a:latin typeface="Open Sans"/>
                </a:rPr>
                <a:t>Tiếp theo, tiến hành tính toán đặc trưng HOG tại mỗi cell sử dụng không gian hướng 9 bins, trường hợp “unsigned-HOG”. Hướng gradient sẽ chạy trong khoảng 0 độ đến 180 độ, trung bình 20 độ mỗi bin.</a:t>
              </a:r>
            </a:p>
            <a:p>
              <a:pPr algn="just">
                <a:lnSpc>
                  <a:spcPts val="3840"/>
                </a:lnSpc>
              </a:pPr>
              <a:endParaRPr lang="en-US" sz="3200">
                <a:solidFill>
                  <a:srgbClr val="011C50"/>
                </a:solidFill>
                <a:latin typeface="Open Sans"/>
              </a:endParaRPr>
            </a:p>
            <a:p>
              <a:pPr algn="just">
                <a:lnSpc>
                  <a:spcPts val="3840"/>
                </a:lnSpc>
              </a:pPr>
              <a:r>
                <a:rPr lang="en-US" sz="1200">
                  <a:solidFill>
                    <a:srgbClr val="011C50"/>
                  </a:solidFill>
                  <a:latin typeface="Arimo"/>
                </a:rPr>
                <a:t> </a:t>
              </a:r>
              <a:r>
                <a:rPr lang="en-US" sz="3200">
                  <a:solidFill>
                    <a:srgbClr val="011C50"/>
                  </a:solidFill>
                  <a:latin typeface="Arimo"/>
                </a:rPr>
                <a:t>Tại mỗi cell, xây dựng một biểu đồ cường độ gradient bằng cách vote các pixel vào biểu đồ. Trọng số vote của mỗi pixel phụ thuộc hướng và cường độ gradient (được tính toán từ bước 2) của pixel đó. </a:t>
              </a:r>
            </a:p>
            <a:p>
              <a:pPr>
                <a:lnSpc>
                  <a:spcPts val="3840"/>
                </a:lnSpc>
              </a:pPr>
              <a:endParaRPr lang="en-US" sz="1200">
                <a:solidFill>
                  <a:srgbClr val="011C50"/>
                </a:solidFill>
                <a:latin typeface="Arimo"/>
              </a:endParaRPr>
            </a:p>
          </p:txBody>
        </p:sp>
      </p:grpSp>
      <p:sp>
        <p:nvSpPr>
          <p:cNvPr id="6" name="TextBox 6"/>
          <p:cNvSpPr txBox="1"/>
          <p:nvPr/>
        </p:nvSpPr>
        <p:spPr>
          <a:xfrm>
            <a:off x="553271" y="6660043"/>
            <a:ext cx="6848825" cy="533400"/>
          </a:xfrm>
          <a:prstGeom prst="rect">
            <a:avLst/>
          </a:prstGeom>
        </p:spPr>
        <p:txBody>
          <a:bodyPr lIns="0" tIns="0" rIns="0" bIns="0" rtlCol="0" anchor="t">
            <a:spAutoFit/>
          </a:bodyPr>
          <a:lstStyle/>
          <a:p>
            <a:pPr algn="ctr">
              <a:lnSpc>
                <a:spcPts val="4200"/>
              </a:lnSpc>
            </a:pPr>
            <a:r>
              <a:rPr lang="en-US" sz="3000">
                <a:solidFill>
                  <a:srgbClr val="011C50"/>
                </a:solidFill>
                <a:latin typeface="Public Sans Bold"/>
              </a:rPr>
              <a:t>Tính toán đặc trưng HOG tại mỗi cell</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8496057"/>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D23420AD-AFFD-49A2-9C7A-FD73DC3B0686}"/>
              </a:ext>
            </a:extLst>
          </p:cNvPr>
          <p:cNvGrpSpPr/>
          <p:nvPr/>
        </p:nvGrpSpPr>
        <p:grpSpPr>
          <a:xfrm>
            <a:off x="9144000" y="5448300"/>
            <a:ext cx="14020800" cy="12920901"/>
            <a:chOff x="4216345" y="3711970"/>
            <a:chExt cx="21315394" cy="20871177"/>
          </a:xfrm>
        </p:grpSpPr>
        <p:pic>
          <p:nvPicPr>
            <p:cNvPr id="12" name="Picture 3">
              <a:extLst>
                <a:ext uri="{FF2B5EF4-FFF2-40B4-BE49-F238E27FC236}">
                  <a16:creationId xmlns:a16="http://schemas.microsoft.com/office/drawing/2014/main" id="{053CC732-93A1-46C1-AEFD-5CFEDB4E96B7}"/>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3" name="Picture 4">
              <a:extLst>
                <a:ext uri="{FF2B5EF4-FFF2-40B4-BE49-F238E27FC236}">
                  <a16:creationId xmlns:a16="http://schemas.microsoft.com/office/drawing/2014/main" id="{8E124465-48FB-4B3C-8AFB-D8E2C27CD142}"/>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624577">
              <a:off x="4216345" y="4626371"/>
              <a:ext cx="18809263" cy="19956776"/>
            </a:xfrm>
            <a:prstGeom prst="rect">
              <a:avLst/>
            </a:prstGeom>
          </p:spPr>
        </p:pic>
      </p:grpSp>
      <p:pic>
        <p:nvPicPr>
          <p:cNvPr id="2" name="Picture 2"/>
          <p:cNvPicPr>
            <a:picLocks noChangeAspect="1"/>
          </p:cNvPicPr>
          <p:nvPr/>
        </p:nvPicPr>
        <p:blipFill>
          <a:blip r:embed="rId4"/>
          <a:srcRect/>
          <a:stretch>
            <a:fillRect/>
          </a:stretch>
        </p:blipFill>
        <p:spPr>
          <a:xfrm>
            <a:off x="553271" y="1028700"/>
            <a:ext cx="7567127" cy="5346167"/>
          </a:xfrm>
          <a:prstGeom prst="rect">
            <a:avLst/>
          </a:prstGeom>
        </p:spPr>
      </p:pic>
      <p:grpSp>
        <p:nvGrpSpPr>
          <p:cNvPr id="3" name="Group 3"/>
          <p:cNvGrpSpPr/>
          <p:nvPr/>
        </p:nvGrpSpPr>
        <p:grpSpPr>
          <a:xfrm>
            <a:off x="8406382" y="2607440"/>
            <a:ext cx="9694022" cy="5072120"/>
            <a:chOff x="0" y="0"/>
            <a:chExt cx="12925362" cy="6762827"/>
          </a:xfrm>
        </p:grpSpPr>
        <p:sp>
          <p:nvSpPr>
            <p:cNvPr id="4" name="TextBox 4"/>
            <p:cNvSpPr txBox="1"/>
            <p:nvPr/>
          </p:nvSpPr>
          <p:spPr>
            <a:xfrm>
              <a:off x="0" y="-9525"/>
              <a:ext cx="12925362" cy="13049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Chuẩn hóa khối (blocks)</a:t>
              </a:r>
            </a:p>
          </p:txBody>
        </p:sp>
        <p:sp>
          <p:nvSpPr>
            <p:cNvPr id="5" name="TextBox 5"/>
            <p:cNvSpPr txBox="1"/>
            <p:nvPr/>
          </p:nvSpPr>
          <p:spPr>
            <a:xfrm>
              <a:off x="0" y="1586307"/>
              <a:ext cx="12925362" cy="5181600"/>
            </a:xfrm>
            <a:prstGeom prst="rect">
              <a:avLst/>
            </a:prstGeom>
          </p:spPr>
          <p:txBody>
            <a:bodyPr lIns="0" tIns="0" rIns="0" bIns="0" rtlCol="0" anchor="t">
              <a:spAutoFit/>
            </a:bodyPr>
            <a:lstStyle/>
            <a:p>
              <a:pPr algn="just">
                <a:lnSpc>
                  <a:spcPts val="3840"/>
                </a:lnSpc>
              </a:pPr>
              <a:r>
                <a:rPr lang="en-US" sz="3200">
                  <a:solidFill>
                    <a:srgbClr val="011C50"/>
                  </a:solidFill>
                  <a:latin typeface="Open Sans"/>
                </a:rPr>
                <a:t>Để tăng cường hiệu năng nhận dạng, các histogram cục bộ sẽ được chuẩn hóa về độ tương phản bằng cách tính một ngưỡng cường độ trong một khối và sử dụng giá trị đó để chuẩn hóa tất cả các ô trong khối. Kết quả sau bước chuẩn hóa sẽ là một vector đặc trưng có tính bất biến cao hơn đối với các thay đổi về điều kiện ánh sáng.</a:t>
              </a:r>
            </a:p>
            <a:p>
              <a:pPr>
                <a:lnSpc>
                  <a:spcPts val="3840"/>
                </a:lnSpc>
              </a:pPr>
              <a:endParaRPr lang="en-US" sz="3200">
                <a:solidFill>
                  <a:srgbClr val="011C50"/>
                </a:solidFill>
                <a:latin typeface="Open Sans"/>
              </a:endParaRPr>
            </a:p>
          </p:txBody>
        </p:sp>
      </p:grpSp>
      <p:sp>
        <p:nvSpPr>
          <p:cNvPr id="6" name="TextBox 6"/>
          <p:cNvSpPr txBox="1"/>
          <p:nvPr/>
        </p:nvSpPr>
        <p:spPr>
          <a:xfrm>
            <a:off x="553271" y="6660043"/>
            <a:ext cx="6848825" cy="1066800"/>
          </a:xfrm>
          <a:prstGeom prst="rect">
            <a:avLst/>
          </a:prstGeom>
        </p:spPr>
        <p:txBody>
          <a:bodyPr lIns="0" tIns="0" rIns="0" bIns="0" rtlCol="0" anchor="t">
            <a:spAutoFit/>
          </a:bodyPr>
          <a:lstStyle/>
          <a:p>
            <a:pPr algn="ctr">
              <a:lnSpc>
                <a:spcPts val="4200"/>
              </a:lnSpc>
            </a:pPr>
            <a:r>
              <a:rPr lang="en-US" sz="3000">
                <a:solidFill>
                  <a:srgbClr val="011C50"/>
                </a:solidFill>
                <a:latin typeface="Public Sans Bold"/>
              </a:rPr>
              <a:t>Xây dựng một biểu đồ cường độ gradient</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502614" y="7690990"/>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rot="-2268521">
            <a:off x="9104935" y="-29972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88899" y="7911360"/>
            <a:ext cx="18376899" cy="3103762"/>
            <a:chOff x="0" y="0"/>
            <a:chExt cx="2346717" cy="396348"/>
          </a:xfrm>
        </p:grpSpPr>
        <p:sp>
          <p:nvSpPr>
            <p:cNvPr id="6" name="Freeform 6"/>
            <p:cNvSpPr/>
            <p:nvPr/>
          </p:nvSpPr>
          <p:spPr>
            <a:xfrm>
              <a:off x="0" y="0"/>
              <a:ext cx="2346717" cy="396348"/>
            </a:xfrm>
            <a:custGeom>
              <a:avLst/>
              <a:gdLst/>
              <a:ahLst/>
              <a:cxnLst/>
              <a:rect l="l" t="t" r="r" b="b"/>
              <a:pathLst>
                <a:path w="2346717" h="396348">
                  <a:moveTo>
                    <a:pt x="0" y="0"/>
                  </a:moveTo>
                  <a:lnTo>
                    <a:pt x="2346717" y="0"/>
                  </a:lnTo>
                  <a:lnTo>
                    <a:pt x="2346717" y="396348"/>
                  </a:lnTo>
                  <a:lnTo>
                    <a:pt x="0" y="396348"/>
                  </a:lnTo>
                  <a:close/>
                </a:path>
              </a:pathLst>
            </a:custGeom>
            <a:solidFill>
              <a:srgbClr val="011C50"/>
            </a:solidFill>
          </p:spPr>
        </p:sp>
      </p:grpSp>
      <p:pic>
        <p:nvPicPr>
          <p:cNvPr id="7" name="Picture 7"/>
          <p:cNvPicPr>
            <a:picLocks noChangeAspect="1"/>
          </p:cNvPicPr>
          <p:nvPr/>
        </p:nvPicPr>
        <p:blipFill>
          <a:blip r:embed="rId4"/>
          <a:srcRect/>
          <a:stretch>
            <a:fillRect/>
          </a:stretch>
        </p:blipFill>
        <p:spPr>
          <a:xfrm>
            <a:off x="8176903" y="86447"/>
            <a:ext cx="10748849" cy="8371844"/>
          </a:xfrm>
          <a:prstGeom prst="rect">
            <a:avLst/>
          </a:prstGeom>
        </p:spPr>
      </p:pic>
      <p:grpSp>
        <p:nvGrpSpPr>
          <p:cNvPr id="8" name="Group 8"/>
          <p:cNvGrpSpPr/>
          <p:nvPr/>
        </p:nvGrpSpPr>
        <p:grpSpPr>
          <a:xfrm>
            <a:off x="1849154" y="1021556"/>
            <a:ext cx="7797386" cy="3825038"/>
            <a:chOff x="0" y="-9525"/>
            <a:chExt cx="10396515" cy="5100051"/>
          </a:xfrm>
        </p:grpSpPr>
        <p:sp>
          <p:nvSpPr>
            <p:cNvPr id="9" name="TextBox 9"/>
            <p:cNvSpPr txBox="1"/>
            <p:nvPr/>
          </p:nvSpPr>
          <p:spPr>
            <a:xfrm>
              <a:off x="0" y="-9525"/>
              <a:ext cx="10396515" cy="26003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THỰC NGHIỆM VÀ ĐÁNH GIÁ</a:t>
              </a:r>
            </a:p>
          </p:txBody>
        </p:sp>
        <p:sp>
          <p:nvSpPr>
            <p:cNvPr id="10" name="TextBox 10"/>
            <p:cNvSpPr txBox="1"/>
            <p:nvPr/>
          </p:nvSpPr>
          <p:spPr>
            <a:xfrm>
              <a:off x="0" y="2949085"/>
              <a:ext cx="10396515" cy="2141441"/>
            </a:xfrm>
            <a:prstGeom prst="rect">
              <a:avLst/>
            </a:prstGeom>
          </p:spPr>
          <p:txBody>
            <a:bodyPr lIns="0" tIns="0" rIns="0" bIns="0" rtlCol="0" anchor="t">
              <a:spAutoFit/>
            </a:bodyPr>
            <a:lstStyle/>
            <a:p>
              <a:pPr>
                <a:lnSpc>
                  <a:spcPts val="6499"/>
                </a:lnSpc>
              </a:pPr>
              <a:r>
                <a:rPr lang="en-US" sz="4999">
                  <a:solidFill>
                    <a:srgbClr val="FFFFFF"/>
                  </a:solidFill>
                  <a:latin typeface="Public Sans"/>
                </a:rPr>
                <a:t>Thực nghiệp như thế nào?</a:t>
              </a:r>
            </a:p>
            <a:p>
              <a:pPr marL="0" lvl="0" indent="0" algn="l">
                <a:lnSpc>
                  <a:spcPts val="6499"/>
                </a:lnSpc>
              </a:pPr>
              <a:r>
                <a:rPr lang="en-US" sz="4999">
                  <a:solidFill>
                    <a:srgbClr val="FFFFFF"/>
                  </a:solidFill>
                  <a:latin typeface="Public Sans"/>
                </a:rPr>
                <a:t>Đánh giá ra sao?</a:t>
              </a: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69720" y="9021998"/>
            <a:ext cx="5800626" cy="1790943"/>
          </a:xfrm>
          <a:prstGeom prst="rect">
            <a:avLst/>
          </a:prstGeom>
        </p:spPr>
      </p:pic>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387687" y="7015888"/>
            <a:ext cx="5800626" cy="1790943"/>
          </a:xfrm>
          <a:prstGeom prst="rect">
            <a:avLst/>
          </a:prstGeom>
        </p:spPr>
      </p:pic>
      <p:sp>
        <p:nvSpPr>
          <p:cNvPr id="13" name="Hộp Văn bản 12">
            <a:extLst>
              <a:ext uri="{FF2B5EF4-FFF2-40B4-BE49-F238E27FC236}">
                <a16:creationId xmlns:a16="http://schemas.microsoft.com/office/drawing/2014/main" id="{2CD4E4F2-B482-4321-A73F-2555734BC311}"/>
              </a:ext>
            </a:extLst>
          </p:cNvPr>
          <p:cNvSpPr txBox="1"/>
          <p:nvPr/>
        </p:nvSpPr>
        <p:spPr>
          <a:xfrm>
            <a:off x="228600" y="1363372"/>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TextBox 4"/>
          <p:cNvSpPr txBox="1"/>
          <p:nvPr/>
        </p:nvSpPr>
        <p:spPr>
          <a:xfrm>
            <a:off x="1028700" y="1019175"/>
            <a:ext cx="16230600" cy="98107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Dữ liệu thực nghiệm</a:t>
            </a:r>
          </a:p>
        </p:txBody>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44030" y="1184420"/>
            <a:ext cx="5800626" cy="1790943"/>
          </a:xfrm>
          <a:prstGeom prst="rect">
            <a:avLst/>
          </a:prstGeom>
        </p:spPr>
      </p:pic>
      <p:pic>
        <p:nvPicPr>
          <p:cNvPr id="6" name="Picture 6"/>
          <p:cNvPicPr>
            <a:picLocks noChangeAspect="1"/>
          </p:cNvPicPr>
          <p:nvPr/>
        </p:nvPicPr>
        <p:blipFill>
          <a:blip r:embed="rId4"/>
          <a:srcRect/>
          <a:stretch>
            <a:fillRect/>
          </a:stretch>
        </p:blipFill>
        <p:spPr>
          <a:xfrm>
            <a:off x="3662074" y="3263350"/>
            <a:ext cx="10493090" cy="4655385"/>
          </a:xfrm>
          <a:prstGeom prst="rect">
            <a:avLst/>
          </a:prstGeom>
        </p:spPr>
      </p:pic>
      <p:sp>
        <p:nvSpPr>
          <p:cNvPr id="7" name="TextBox 7"/>
          <p:cNvSpPr txBox="1"/>
          <p:nvPr/>
        </p:nvSpPr>
        <p:spPr>
          <a:xfrm>
            <a:off x="712430" y="8352886"/>
            <a:ext cx="16863140" cy="1173480"/>
          </a:xfrm>
          <a:prstGeom prst="rect">
            <a:avLst/>
          </a:prstGeom>
        </p:spPr>
        <p:txBody>
          <a:bodyPr lIns="0" tIns="0" rIns="0" bIns="0" rtlCol="0" anchor="t">
            <a:spAutoFit/>
          </a:bodyPr>
          <a:lstStyle/>
          <a:p>
            <a:pPr algn="ctr">
              <a:lnSpc>
                <a:spcPts val="4680"/>
              </a:lnSpc>
              <a:spcBef>
                <a:spcPct val="0"/>
              </a:spcBef>
            </a:pPr>
            <a:r>
              <a:rPr lang="en-US" sz="3600">
                <a:solidFill>
                  <a:srgbClr val="004A98"/>
                </a:solidFill>
                <a:latin typeface="Public Sans Bold"/>
              </a:rPr>
              <a:t>Tập ảnh YaleFaceB của 28 người mỗi người 9 tư thế và 64 điều kiện ánh sáng</a:t>
            </a:r>
          </a:p>
          <a:p>
            <a:pPr algn="ctr">
              <a:lnSpc>
                <a:spcPts val="4680"/>
              </a:lnSpc>
              <a:spcBef>
                <a:spcPct val="0"/>
              </a:spcBef>
            </a:pPr>
            <a:r>
              <a:rPr lang="en-US" sz="3600">
                <a:solidFill>
                  <a:srgbClr val="FFFFFF"/>
                </a:solidFill>
                <a:latin typeface="Public Sans Bold"/>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4" name="TextBox 4"/>
          <p:cNvSpPr txBox="1"/>
          <p:nvPr/>
        </p:nvSpPr>
        <p:spPr>
          <a:xfrm>
            <a:off x="1019175" y="203345"/>
            <a:ext cx="16230600" cy="98107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Phương pháp thực nghiệm</a:t>
            </a:r>
          </a:p>
        </p:txBody>
      </p:sp>
      <p:sp>
        <p:nvSpPr>
          <p:cNvPr id="5" name="AutoShape 5"/>
          <p:cNvSpPr/>
          <p:nvPr/>
        </p:nvSpPr>
        <p:spPr>
          <a:xfrm rot="5400000">
            <a:off x="5553220" y="5631256"/>
            <a:ext cx="8903197" cy="0"/>
          </a:xfrm>
          <a:prstGeom prst="line">
            <a:avLst/>
          </a:prstGeom>
          <a:ln w="9525" cap="rnd">
            <a:solidFill>
              <a:srgbClr val="004A98">
                <a:alpha val="49804"/>
              </a:srgbClr>
            </a:solidFill>
            <a:prstDash val="solid"/>
            <a:headEnd type="none" w="sm" len="sm"/>
            <a:tailEnd type="none" w="sm" len="sm"/>
          </a:ln>
        </p:spPr>
      </p:sp>
      <p:pic>
        <p:nvPicPr>
          <p:cNvPr id="6" name="Picture 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144030" y="1184420"/>
            <a:ext cx="5800626" cy="1790943"/>
          </a:xfrm>
          <a:prstGeom prst="rect">
            <a:avLst/>
          </a:prstGeom>
        </p:spPr>
      </p:pic>
      <p:pic>
        <p:nvPicPr>
          <p:cNvPr id="7" name="Picture 7"/>
          <p:cNvPicPr>
            <a:picLocks noChangeAspect="1"/>
          </p:cNvPicPr>
          <p:nvPr/>
        </p:nvPicPr>
        <p:blipFill>
          <a:blip r:embed="rId4"/>
          <a:srcRect/>
          <a:stretch>
            <a:fillRect/>
          </a:stretch>
        </p:blipFill>
        <p:spPr>
          <a:xfrm>
            <a:off x="5443710" y="1333686"/>
            <a:ext cx="7400580" cy="3283356"/>
          </a:xfrm>
          <a:prstGeom prst="rect">
            <a:avLst/>
          </a:prstGeom>
        </p:spPr>
      </p:pic>
      <p:grpSp>
        <p:nvGrpSpPr>
          <p:cNvPr id="8" name="Group 8"/>
          <p:cNvGrpSpPr/>
          <p:nvPr/>
        </p:nvGrpSpPr>
        <p:grpSpPr>
          <a:xfrm>
            <a:off x="539240" y="4789618"/>
            <a:ext cx="9460816" cy="5097974"/>
            <a:chOff x="0" y="0"/>
            <a:chExt cx="12614422" cy="6797299"/>
          </a:xfrm>
        </p:grpSpPr>
        <p:sp>
          <p:nvSpPr>
            <p:cNvPr id="9" name="TextBox 9"/>
            <p:cNvSpPr txBox="1"/>
            <p:nvPr/>
          </p:nvSpPr>
          <p:spPr>
            <a:xfrm>
              <a:off x="0" y="680344"/>
              <a:ext cx="12614422" cy="6650355"/>
            </a:xfrm>
            <a:prstGeom prst="rect">
              <a:avLst/>
            </a:prstGeom>
          </p:spPr>
          <p:txBody>
            <a:bodyPr lIns="0" tIns="0" rIns="0" bIns="0" rtlCol="0" anchor="t">
              <a:spAutoFit/>
            </a:bodyPr>
            <a:lstStyle/>
            <a:p>
              <a:pPr marL="518160" lvl="1" indent="-259080">
                <a:lnSpc>
                  <a:spcPts val="3600"/>
                </a:lnSpc>
                <a:buFont typeface="Arial"/>
                <a:buChar char="•"/>
              </a:pPr>
              <a:r>
                <a:rPr lang="en-US" sz="2400">
                  <a:solidFill>
                    <a:srgbClr val="011C50"/>
                  </a:solidFill>
                  <a:latin typeface="Open Sans"/>
                </a:rPr>
                <a:t>Ảnh kích thước 256x256</a:t>
              </a:r>
            </a:p>
            <a:p>
              <a:pPr marL="518160" lvl="1" indent="-259080">
                <a:lnSpc>
                  <a:spcPts val="3600"/>
                </a:lnSpc>
                <a:buFont typeface="Arial"/>
                <a:buChar char="•"/>
              </a:pPr>
              <a:r>
                <a:rPr lang="en-US" sz="2400">
                  <a:solidFill>
                    <a:srgbClr val="011C50"/>
                  </a:solidFill>
                  <a:latin typeface="Open Sans"/>
                </a:rPr>
                <a:t>Áp dụng thuật toán tính HOG với kích thước cells là 32x32</a:t>
              </a:r>
            </a:p>
            <a:p>
              <a:pPr marL="518160" lvl="1" indent="-259080">
                <a:lnSpc>
                  <a:spcPts val="3600"/>
                </a:lnSpc>
                <a:buFont typeface="Arial"/>
                <a:buChar char="•"/>
              </a:pPr>
              <a:r>
                <a:rPr lang="en-US" sz="2400">
                  <a:solidFill>
                    <a:srgbClr val="011C50"/>
                  </a:solidFill>
                  <a:latin typeface="Open Sans"/>
                </a:rPr>
                <a:t>lưới ô vuông với kích thước là 8 ô (chiều cao) và 8 ô theo chiều rộng</a:t>
              </a:r>
            </a:p>
            <a:p>
              <a:pPr marL="518160" lvl="1" indent="-259080">
                <a:lnSpc>
                  <a:spcPts val="3600"/>
                </a:lnSpc>
                <a:buFont typeface="Arial"/>
                <a:buChar char="•"/>
              </a:pPr>
              <a:r>
                <a:rPr lang="en-US" sz="2400">
                  <a:solidFill>
                    <a:srgbClr val="011C50"/>
                  </a:solidFill>
                  <a:latin typeface="Open Sans"/>
                </a:rPr>
                <a:t>Khởi tạo các block kích thước 4x4 ô với stride là 128x128 pixels ta sẽ trải qua 5 bước theo chiều cao và 5 bước theo chiều rộng</a:t>
              </a:r>
            </a:p>
            <a:p>
              <a:pPr marL="518160" lvl="1" indent="-259080">
                <a:lnSpc>
                  <a:spcPts val="3600"/>
                </a:lnSpc>
                <a:buFont typeface="Arial"/>
                <a:buChar char="•"/>
              </a:pPr>
              <a:r>
                <a:rPr lang="en-US" sz="2400">
                  <a:solidFill>
                    <a:srgbClr val="011C50"/>
                  </a:solidFill>
                  <a:latin typeface="Open Sans"/>
                </a:rPr>
                <a:t>Trên mỗi block ta có 4 vector histogram tương ứng với mỗi ô, Mỗi vector gồm 9 chiều tương ứng với 9 bins.</a:t>
              </a:r>
            </a:p>
            <a:p>
              <a:pPr marL="518160" lvl="1" indent="-259080">
                <a:lnSpc>
                  <a:spcPts val="3600"/>
                </a:lnSpc>
                <a:buFont typeface="Arial"/>
                <a:buChar char="•"/>
              </a:pPr>
              <a:r>
                <a:rPr lang="en-US" sz="2400">
                  <a:solidFill>
                    <a:srgbClr val="011C50"/>
                  </a:solidFill>
                  <a:latin typeface="Open Sans"/>
                </a:rPr>
                <a:t>Vector HOG tổng hợp có kích thước là </a:t>
              </a:r>
              <a:r>
                <a:rPr lang="en-US" sz="2400">
                  <a:solidFill>
                    <a:srgbClr val="011C50"/>
                  </a:solidFill>
                  <a:latin typeface="Open Sans Bold"/>
                </a:rPr>
                <a:t>5 x 5 x 4 x 4 x 9 = 3600</a:t>
              </a:r>
              <a:r>
                <a:rPr lang="en-US" sz="2400">
                  <a:solidFill>
                    <a:srgbClr val="011C50"/>
                  </a:solidFill>
                  <a:latin typeface="Open Sans"/>
                </a:rPr>
                <a:t> chiều.</a:t>
              </a:r>
            </a:p>
            <a:p>
              <a:pPr>
                <a:lnSpc>
                  <a:spcPts val="3600"/>
                </a:lnSpc>
              </a:pPr>
              <a:endParaRPr lang="en-US" sz="2400">
                <a:solidFill>
                  <a:srgbClr val="011C50"/>
                </a:solidFill>
                <a:latin typeface="Open Sans"/>
              </a:endParaRPr>
            </a:p>
          </p:txBody>
        </p:sp>
        <p:sp>
          <p:nvSpPr>
            <p:cNvPr id="10" name="TextBox 10"/>
            <p:cNvSpPr txBox="1"/>
            <p:nvPr/>
          </p:nvSpPr>
          <p:spPr>
            <a:xfrm>
              <a:off x="0" y="-38100"/>
              <a:ext cx="12614422" cy="576580"/>
            </a:xfrm>
            <a:prstGeom prst="rect">
              <a:avLst/>
            </a:prstGeom>
          </p:spPr>
          <p:txBody>
            <a:bodyPr lIns="0" tIns="0" rIns="0" bIns="0" rtlCol="0" anchor="t">
              <a:spAutoFit/>
            </a:bodyPr>
            <a:lstStyle/>
            <a:p>
              <a:pPr marL="0" lvl="0" indent="0" algn="l">
                <a:lnSpc>
                  <a:spcPts val="3509"/>
                </a:lnSpc>
                <a:spcBef>
                  <a:spcPct val="0"/>
                </a:spcBef>
              </a:pPr>
              <a:r>
                <a:rPr lang="en-US" sz="2699">
                  <a:solidFill>
                    <a:srgbClr val="011C50"/>
                  </a:solidFill>
                  <a:latin typeface="Open Sans Bold"/>
                </a:rPr>
                <a:t>Rút trích đặc trưng HOG</a:t>
              </a:r>
            </a:p>
          </p:txBody>
        </p:sp>
      </p:grpSp>
      <p:grpSp>
        <p:nvGrpSpPr>
          <p:cNvPr id="11" name="Group 11"/>
          <p:cNvGrpSpPr/>
          <p:nvPr/>
        </p:nvGrpSpPr>
        <p:grpSpPr>
          <a:xfrm>
            <a:off x="10230087" y="4789618"/>
            <a:ext cx="7814256" cy="3726375"/>
            <a:chOff x="0" y="0"/>
            <a:chExt cx="10419008" cy="4968500"/>
          </a:xfrm>
        </p:grpSpPr>
        <p:sp>
          <p:nvSpPr>
            <p:cNvPr id="12" name="TextBox 12"/>
            <p:cNvSpPr txBox="1"/>
            <p:nvPr/>
          </p:nvSpPr>
          <p:spPr>
            <a:xfrm>
              <a:off x="0" y="689869"/>
              <a:ext cx="10419008" cy="4812030"/>
            </a:xfrm>
            <a:prstGeom prst="rect">
              <a:avLst/>
            </a:prstGeom>
          </p:spPr>
          <p:txBody>
            <a:bodyPr lIns="0" tIns="0" rIns="0" bIns="0" rtlCol="0" anchor="t">
              <a:spAutoFit/>
            </a:bodyPr>
            <a:lstStyle/>
            <a:p>
              <a:pPr marL="518158" lvl="1" indent="-259079">
                <a:lnSpc>
                  <a:spcPts val="3599"/>
                </a:lnSpc>
                <a:buFont typeface="Arial"/>
                <a:buChar char="•"/>
              </a:pPr>
              <a:r>
                <a:rPr lang="en-US" sz="2399">
                  <a:solidFill>
                    <a:srgbClr val="011C50"/>
                  </a:solidFill>
                  <a:latin typeface="Open Sans"/>
                </a:rPr>
                <a:t>Sử dụng thư viện dlib và model có sẵn để tìm 68 điểm trên khuôn mặt</a:t>
              </a:r>
            </a:p>
            <a:p>
              <a:pPr marL="518158" lvl="1" indent="-259079">
                <a:lnSpc>
                  <a:spcPts val="3599"/>
                </a:lnSpc>
                <a:buFont typeface="Arial"/>
                <a:buChar char="•"/>
              </a:pPr>
              <a:r>
                <a:rPr lang="en-US" sz="2400">
                  <a:solidFill>
                    <a:srgbClr val="011C50"/>
                  </a:solidFill>
                  <a:latin typeface="Arimo"/>
                </a:rPr>
                <a:t>Sau khi tìm được toạ độ (x, y) của từng điểm ta chuyển nó về dạng numpy</a:t>
              </a:r>
            </a:p>
            <a:p>
              <a:pPr marL="518158" lvl="1" indent="-259079">
                <a:lnSpc>
                  <a:spcPts val="3599"/>
                </a:lnSpc>
                <a:buFont typeface="Arial"/>
                <a:buChar char="•"/>
              </a:pPr>
              <a:r>
                <a:rPr lang="en-US" sz="2400">
                  <a:solidFill>
                    <a:srgbClr val="011C50"/>
                  </a:solidFill>
                  <a:latin typeface="Arimo"/>
                </a:rPr>
                <a:t>Giờ ta có được 1 mảng 2 chiều gồm các toạ độ (x, y)</a:t>
              </a:r>
            </a:p>
            <a:p>
              <a:pPr marL="518158" lvl="1" indent="-259079">
                <a:lnSpc>
                  <a:spcPts val="3599"/>
                </a:lnSpc>
                <a:buFont typeface="Arial"/>
                <a:buChar char="•"/>
              </a:pPr>
              <a:r>
                <a:rPr lang="en-US" sz="2400">
                  <a:solidFill>
                    <a:srgbClr val="011C50"/>
                  </a:solidFill>
                  <a:latin typeface="Arimo"/>
                </a:rPr>
                <a:t>Ta duỗi nó thành mảng 1 ta được 1 vector có </a:t>
              </a:r>
              <a:r>
                <a:rPr lang="en-US" sz="2400">
                  <a:solidFill>
                    <a:srgbClr val="011C50"/>
                  </a:solidFill>
                  <a:latin typeface="Arimo Bold"/>
                </a:rPr>
                <a:t>136</a:t>
              </a:r>
              <a:r>
                <a:rPr lang="en-US" sz="2400">
                  <a:solidFill>
                    <a:srgbClr val="011C50"/>
                  </a:solidFill>
                  <a:latin typeface="Arimo"/>
                </a:rPr>
                <a:t> chiều</a:t>
              </a:r>
            </a:p>
            <a:p>
              <a:pPr>
                <a:lnSpc>
                  <a:spcPts val="3599"/>
                </a:lnSpc>
              </a:pPr>
              <a:endParaRPr lang="en-US" sz="1499">
                <a:solidFill>
                  <a:srgbClr val="011C50"/>
                </a:solidFill>
                <a:latin typeface="Arimo"/>
              </a:endParaRPr>
            </a:p>
          </p:txBody>
        </p:sp>
        <p:sp>
          <p:nvSpPr>
            <p:cNvPr id="13" name="TextBox 13"/>
            <p:cNvSpPr txBox="1"/>
            <p:nvPr/>
          </p:nvSpPr>
          <p:spPr>
            <a:xfrm>
              <a:off x="0" y="-38100"/>
              <a:ext cx="10419008" cy="576580"/>
            </a:xfrm>
            <a:prstGeom prst="rect">
              <a:avLst/>
            </a:prstGeom>
          </p:spPr>
          <p:txBody>
            <a:bodyPr lIns="0" tIns="0" rIns="0" bIns="0" rtlCol="0" anchor="t">
              <a:spAutoFit/>
            </a:bodyPr>
            <a:lstStyle/>
            <a:p>
              <a:pPr marL="0" lvl="0" indent="0" algn="l">
                <a:lnSpc>
                  <a:spcPts val="3509"/>
                </a:lnSpc>
              </a:pPr>
              <a:r>
                <a:rPr lang="en-US" sz="2699">
                  <a:solidFill>
                    <a:srgbClr val="011C50"/>
                  </a:solidFill>
                  <a:latin typeface="Open Sans Bold"/>
                </a:rPr>
                <a:t>Rút trích đặc trưng Land-mark</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01691" y="0"/>
            <a:ext cx="8186309" cy="10287000"/>
            <a:chOff x="0" y="0"/>
            <a:chExt cx="2769196" cy="3479800"/>
          </a:xfrm>
        </p:grpSpPr>
        <p:sp>
          <p:nvSpPr>
            <p:cNvPr id="3" name="Freeform 3"/>
            <p:cNvSpPr/>
            <p:nvPr/>
          </p:nvSpPr>
          <p:spPr>
            <a:xfrm>
              <a:off x="0" y="0"/>
              <a:ext cx="2769196" cy="3479800"/>
            </a:xfrm>
            <a:custGeom>
              <a:avLst/>
              <a:gdLst/>
              <a:ahLst/>
              <a:cxnLst/>
              <a:rect l="l" t="t" r="r" b="b"/>
              <a:pathLst>
                <a:path w="2769196" h="3479800">
                  <a:moveTo>
                    <a:pt x="0" y="0"/>
                  </a:moveTo>
                  <a:lnTo>
                    <a:pt x="2769196" y="0"/>
                  </a:lnTo>
                  <a:lnTo>
                    <a:pt x="2769196" y="3479800"/>
                  </a:lnTo>
                  <a:lnTo>
                    <a:pt x="0" y="3479800"/>
                  </a:lnTo>
                  <a:close/>
                </a:path>
              </a:pathLst>
            </a:custGeom>
            <a:solidFill>
              <a:srgbClr val="004A98"/>
            </a:solidFill>
          </p:spPr>
        </p:sp>
      </p:grpSp>
      <p:grpSp>
        <p:nvGrpSpPr>
          <p:cNvPr id="4" name="Group 4"/>
          <p:cNvGrpSpPr/>
          <p:nvPr/>
        </p:nvGrpSpPr>
        <p:grpSpPr>
          <a:xfrm>
            <a:off x="10101691" y="2677679"/>
            <a:ext cx="12202208" cy="8169007"/>
            <a:chOff x="0" y="0"/>
            <a:chExt cx="16269610" cy="10892009"/>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6269610" cy="10778617"/>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42892" y="2009289"/>
              <a:ext cx="13407879" cy="8882720"/>
            </a:xfrm>
            <a:prstGeom prst="rect">
              <a:avLst/>
            </a:prstGeom>
          </p:spPr>
        </p:pic>
      </p:grpSp>
      <p:grpSp>
        <p:nvGrpSpPr>
          <p:cNvPr id="7" name="Group 7"/>
          <p:cNvGrpSpPr/>
          <p:nvPr/>
        </p:nvGrpSpPr>
        <p:grpSpPr>
          <a:xfrm>
            <a:off x="10101691" y="7911360"/>
            <a:ext cx="10670039" cy="3103762"/>
            <a:chOff x="0" y="0"/>
            <a:chExt cx="1362556" cy="396348"/>
          </a:xfrm>
        </p:grpSpPr>
        <p:sp>
          <p:nvSpPr>
            <p:cNvPr id="8" name="Freeform 8"/>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453675" y="0"/>
            <a:ext cx="5800626" cy="1790943"/>
          </a:xfrm>
          <a:prstGeom prst="rect">
            <a:avLst/>
          </a:prstGeom>
        </p:spPr>
      </p:pic>
      <p:pic>
        <p:nvPicPr>
          <p:cNvPr id="10" name="Picture 10"/>
          <p:cNvPicPr>
            <a:picLocks noChangeAspect="1"/>
          </p:cNvPicPr>
          <p:nvPr/>
        </p:nvPicPr>
        <p:blipFill>
          <a:blip r:embed="rId6"/>
          <a:srcRect/>
          <a:stretch>
            <a:fillRect/>
          </a:stretch>
        </p:blipFill>
        <p:spPr>
          <a:xfrm>
            <a:off x="10244566" y="2302837"/>
            <a:ext cx="3662911" cy="4883881"/>
          </a:xfrm>
          <a:prstGeom prst="rect">
            <a:avLst/>
          </a:prstGeom>
        </p:spPr>
      </p:pic>
      <p:pic>
        <p:nvPicPr>
          <p:cNvPr id="11" name="Picture 11"/>
          <p:cNvPicPr>
            <a:picLocks noChangeAspect="1"/>
          </p:cNvPicPr>
          <p:nvPr/>
        </p:nvPicPr>
        <p:blipFill>
          <a:blip r:embed="rId7"/>
          <a:srcRect/>
          <a:stretch>
            <a:fillRect/>
          </a:stretch>
        </p:blipFill>
        <p:spPr>
          <a:xfrm>
            <a:off x="14269183" y="2302837"/>
            <a:ext cx="3795183" cy="4883881"/>
          </a:xfrm>
          <a:prstGeom prst="rect">
            <a:avLst/>
          </a:prstGeom>
        </p:spPr>
      </p:pic>
      <p:grpSp>
        <p:nvGrpSpPr>
          <p:cNvPr id="12" name="Group 12"/>
          <p:cNvGrpSpPr/>
          <p:nvPr/>
        </p:nvGrpSpPr>
        <p:grpSpPr>
          <a:xfrm>
            <a:off x="1028700" y="1790943"/>
            <a:ext cx="8581382" cy="2645526"/>
            <a:chOff x="0" y="0"/>
            <a:chExt cx="11441843" cy="3527369"/>
          </a:xfrm>
        </p:grpSpPr>
        <p:sp>
          <p:nvSpPr>
            <p:cNvPr id="13" name="TextBox 13"/>
            <p:cNvSpPr txBox="1"/>
            <p:nvPr/>
          </p:nvSpPr>
          <p:spPr>
            <a:xfrm>
              <a:off x="0" y="-9525"/>
              <a:ext cx="11441843" cy="130492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So sánh phương pháp</a:t>
              </a:r>
            </a:p>
          </p:txBody>
        </p:sp>
        <p:sp>
          <p:nvSpPr>
            <p:cNvPr id="14" name="TextBox 14"/>
            <p:cNvSpPr txBox="1"/>
            <p:nvPr/>
          </p:nvSpPr>
          <p:spPr>
            <a:xfrm>
              <a:off x="0" y="1469333"/>
              <a:ext cx="11441843" cy="2060575"/>
            </a:xfrm>
            <a:prstGeom prst="rect">
              <a:avLst/>
            </a:prstGeom>
          </p:spPr>
          <p:txBody>
            <a:bodyPr lIns="0" tIns="0" rIns="0" bIns="0" rtlCol="0" anchor="t">
              <a:spAutoFit/>
            </a:bodyPr>
            <a:lstStyle/>
            <a:p>
              <a:pPr>
                <a:lnSpc>
                  <a:spcPts val="4199"/>
                </a:lnSpc>
              </a:pPr>
              <a:r>
                <a:rPr lang="en-US" sz="3499">
                  <a:solidFill>
                    <a:srgbClr val="004A98"/>
                  </a:solidFill>
                  <a:latin typeface="Open Sans"/>
                </a:rPr>
                <a:t>Cài đặt trên Google Colab và sử dụng GPU để tiến hành chạy thực nghiệm.</a:t>
              </a:r>
            </a:p>
            <a:p>
              <a:pPr>
                <a:lnSpc>
                  <a:spcPts val="3840"/>
                </a:lnSpc>
              </a:pPr>
              <a:endParaRPr lang="en-US" sz="3499">
                <a:solidFill>
                  <a:srgbClr val="004A98"/>
                </a:solidFill>
                <a:latin typeface="Open Sans"/>
              </a:endParaRPr>
            </a:p>
          </p:txBody>
        </p:sp>
      </p:grpSp>
      <p:sp>
        <p:nvSpPr>
          <p:cNvPr id="15" name="TextBox 15"/>
          <p:cNvSpPr txBox="1"/>
          <p:nvPr/>
        </p:nvSpPr>
        <p:spPr>
          <a:xfrm>
            <a:off x="1028700" y="4758055"/>
            <a:ext cx="7667300" cy="998855"/>
          </a:xfrm>
          <a:prstGeom prst="rect">
            <a:avLst/>
          </a:prstGeom>
        </p:spPr>
        <p:txBody>
          <a:bodyPr lIns="0" tIns="0" rIns="0" bIns="0" rtlCol="0" anchor="t">
            <a:spAutoFit/>
          </a:bodyPr>
          <a:lstStyle/>
          <a:p>
            <a:pPr>
              <a:lnSpc>
                <a:spcPts val="4549"/>
              </a:lnSpc>
            </a:pPr>
            <a:r>
              <a:rPr lang="en-US" sz="3499">
                <a:solidFill>
                  <a:srgbClr val="011C50"/>
                </a:solidFill>
                <a:latin typeface="Open Sans Bold"/>
              </a:rPr>
              <a:t>Độ chính xác của HOG</a:t>
            </a:r>
          </a:p>
          <a:p>
            <a:pPr marL="0" lvl="0" indent="0" algn="l">
              <a:lnSpc>
                <a:spcPts val="3510"/>
              </a:lnSpc>
              <a:spcBef>
                <a:spcPct val="0"/>
              </a:spcBef>
            </a:pPr>
            <a:endParaRPr lang="en-US" sz="3499">
              <a:solidFill>
                <a:srgbClr val="011C50"/>
              </a:solidFill>
              <a:latin typeface="Open Sans Bold"/>
            </a:endParaRPr>
          </a:p>
        </p:txBody>
      </p:sp>
      <p:sp>
        <p:nvSpPr>
          <p:cNvPr id="16" name="TextBox 16"/>
          <p:cNvSpPr txBox="1"/>
          <p:nvPr/>
        </p:nvSpPr>
        <p:spPr>
          <a:xfrm>
            <a:off x="1028700" y="7506141"/>
            <a:ext cx="7667300" cy="1127125"/>
          </a:xfrm>
          <a:prstGeom prst="rect">
            <a:avLst/>
          </a:prstGeom>
        </p:spPr>
        <p:txBody>
          <a:bodyPr lIns="0" tIns="0" rIns="0" bIns="0" rtlCol="0" anchor="t">
            <a:spAutoFit/>
          </a:bodyPr>
          <a:lstStyle/>
          <a:p>
            <a:pPr>
              <a:lnSpc>
                <a:spcPts val="4550"/>
              </a:lnSpc>
            </a:pPr>
            <a:r>
              <a:rPr lang="en-US" sz="3500">
                <a:solidFill>
                  <a:srgbClr val="011C50"/>
                </a:solidFill>
                <a:latin typeface="Open Sans Bold"/>
              </a:rPr>
              <a:t>Độ chính xác của Land-mark</a:t>
            </a:r>
          </a:p>
          <a:p>
            <a:pPr marL="0" lvl="0" indent="0" algn="l">
              <a:lnSpc>
                <a:spcPts val="4550"/>
              </a:lnSpc>
            </a:pPr>
            <a:endParaRPr lang="en-US" sz="3500">
              <a:solidFill>
                <a:srgbClr val="011C50"/>
              </a:solidFill>
              <a:latin typeface="Open Sans Bold"/>
            </a:endParaRPr>
          </a:p>
        </p:txBody>
      </p:sp>
      <p:sp>
        <p:nvSpPr>
          <p:cNvPr id="17" name="TextBox 17"/>
          <p:cNvSpPr txBox="1"/>
          <p:nvPr/>
        </p:nvSpPr>
        <p:spPr>
          <a:xfrm>
            <a:off x="11389540" y="1119425"/>
            <a:ext cx="1477607" cy="558102"/>
          </a:xfrm>
          <a:prstGeom prst="rect">
            <a:avLst/>
          </a:prstGeom>
        </p:spPr>
        <p:txBody>
          <a:bodyPr wrap="square" lIns="0" tIns="0" rIns="0" bIns="0" rtlCol="0" anchor="t">
            <a:spAutoFit/>
          </a:bodyPr>
          <a:lstStyle/>
          <a:p>
            <a:pPr algn="ctr">
              <a:lnSpc>
                <a:spcPts val="4680"/>
              </a:lnSpc>
              <a:spcBef>
                <a:spcPct val="0"/>
              </a:spcBef>
            </a:pPr>
            <a:r>
              <a:rPr lang="en-US" sz="3600">
                <a:solidFill>
                  <a:srgbClr val="FFFFFF"/>
                </a:solidFill>
                <a:latin typeface="Public Sans Bold"/>
              </a:rPr>
              <a:t>HOG</a:t>
            </a:r>
          </a:p>
        </p:txBody>
      </p:sp>
      <p:sp>
        <p:nvSpPr>
          <p:cNvPr id="18" name="TextBox 18"/>
          <p:cNvSpPr txBox="1"/>
          <p:nvPr/>
        </p:nvSpPr>
        <p:spPr>
          <a:xfrm>
            <a:off x="15016082" y="1208013"/>
            <a:ext cx="2662318" cy="558102"/>
          </a:xfrm>
          <a:prstGeom prst="rect">
            <a:avLst/>
          </a:prstGeom>
        </p:spPr>
        <p:txBody>
          <a:bodyPr wrap="square" lIns="0" tIns="0" rIns="0" bIns="0" rtlCol="0" anchor="t">
            <a:spAutoFit/>
          </a:bodyPr>
          <a:lstStyle/>
          <a:p>
            <a:pPr algn="ctr">
              <a:lnSpc>
                <a:spcPts val="4680"/>
              </a:lnSpc>
              <a:spcBef>
                <a:spcPct val="0"/>
              </a:spcBef>
            </a:pPr>
            <a:r>
              <a:rPr lang="en-US" sz="3600">
                <a:solidFill>
                  <a:srgbClr val="FFFFFF"/>
                </a:solidFill>
                <a:latin typeface="Public Sans Bold"/>
              </a:rPr>
              <a:t>Land-mark</a:t>
            </a:r>
          </a:p>
        </p:txBody>
      </p:sp>
      <p:grpSp>
        <p:nvGrpSpPr>
          <p:cNvPr id="19" name="Group 19"/>
          <p:cNvGrpSpPr/>
          <p:nvPr/>
        </p:nvGrpSpPr>
        <p:grpSpPr>
          <a:xfrm>
            <a:off x="10244566" y="8034296"/>
            <a:ext cx="3662911" cy="1867094"/>
            <a:chOff x="0" y="0"/>
            <a:chExt cx="4883881" cy="2489459"/>
          </a:xfrm>
        </p:grpSpPr>
        <p:sp>
          <p:nvSpPr>
            <p:cNvPr id="20" name="TextBox 20"/>
            <p:cNvSpPr txBox="1"/>
            <p:nvPr/>
          </p:nvSpPr>
          <p:spPr>
            <a:xfrm>
              <a:off x="0" y="1803658"/>
              <a:ext cx="4883881" cy="685801"/>
            </a:xfrm>
            <a:prstGeom prst="rect">
              <a:avLst/>
            </a:prstGeom>
          </p:spPr>
          <p:txBody>
            <a:bodyPr lIns="0" tIns="0" rIns="0" bIns="0" rtlCol="0" anchor="t">
              <a:spAutoFit/>
            </a:bodyPr>
            <a:lstStyle/>
            <a:p>
              <a:pPr algn="ctr">
                <a:lnSpc>
                  <a:spcPts val="4499"/>
                </a:lnSpc>
              </a:pPr>
              <a:r>
                <a:rPr lang="en-US" sz="2999">
                  <a:solidFill>
                    <a:srgbClr val="FFFFFF"/>
                  </a:solidFill>
                  <a:latin typeface="Open Sans"/>
                </a:rPr>
                <a:t>0.012</a:t>
              </a:r>
            </a:p>
          </p:txBody>
        </p:sp>
        <p:sp>
          <p:nvSpPr>
            <p:cNvPr id="21" name="TextBox 21"/>
            <p:cNvSpPr txBox="1"/>
            <p:nvPr/>
          </p:nvSpPr>
          <p:spPr>
            <a:xfrm>
              <a:off x="0" y="-38100"/>
              <a:ext cx="4883881" cy="576580"/>
            </a:xfrm>
            <a:prstGeom prst="rect">
              <a:avLst/>
            </a:prstGeom>
          </p:spPr>
          <p:txBody>
            <a:bodyPr lIns="0" tIns="0" rIns="0" bIns="0" rtlCol="0" anchor="t">
              <a:spAutoFit/>
            </a:bodyPr>
            <a:lstStyle/>
            <a:p>
              <a:pPr marL="0" lvl="0" indent="0" algn="ctr">
                <a:lnSpc>
                  <a:spcPts val="3509"/>
                </a:lnSpc>
                <a:spcBef>
                  <a:spcPct val="0"/>
                </a:spcBef>
              </a:pPr>
              <a:r>
                <a:rPr lang="en-US" sz="2699">
                  <a:solidFill>
                    <a:srgbClr val="F5BE49"/>
                  </a:solidFill>
                  <a:latin typeface="Open Sans Bold"/>
                </a:rPr>
                <a:t>Tốc độ xử lý của HOG</a:t>
              </a:r>
            </a:p>
          </p:txBody>
        </p:sp>
      </p:grpSp>
      <p:grpSp>
        <p:nvGrpSpPr>
          <p:cNvPr id="22" name="Group 22"/>
          <p:cNvGrpSpPr/>
          <p:nvPr/>
        </p:nvGrpSpPr>
        <p:grpSpPr>
          <a:xfrm>
            <a:off x="14667788" y="8045726"/>
            <a:ext cx="3396578" cy="1855664"/>
            <a:chOff x="0" y="0"/>
            <a:chExt cx="4528771" cy="2474219"/>
          </a:xfrm>
        </p:grpSpPr>
        <p:sp>
          <p:nvSpPr>
            <p:cNvPr id="23" name="TextBox 23"/>
            <p:cNvSpPr txBox="1"/>
            <p:nvPr/>
          </p:nvSpPr>
          <p:spPr>
            <a:xfrm>
              <a:off x="0" y="1778894"/>
              <a:ext cx="4528771" cy="695325"/>
            </a:xfrm>
            <a:prstGeom prst="rect">
              <a:avLst/>
            </a:prstGeom>
          </p:spPr>
          <p:txBody>
            <a:bodyPr lIns="0" tIns="0" rIns="0" bIns="0" rtlCol="0" anchor="t">
              <a:spAutoFit/>
            </a:bodyPr>
            <a:lstStyle/>
            <a:p>
              <a:pPr algn="ctr">
                <a:lnSpc>
                  <a:spcPts val="4500"/>
                </a:lnSpc>
              </a:pPr>
              <a:r>
                <a:rPr lang="en-US" sz="3000">
                  <a:solidFill>
                    <a:srgbClr val="FFFFFF"/>
                  </a:solidFill>
                  <a:latin typeface="Open Sans"/>
                </a:rPr>
                <a:t>0.0024</a:t>
              </a:r>
            </a:p>
          </p:txBody>
        </p:sp>
        <p:sp>
          <p:nvSpPr>
            <p:cNvPr id="24" name="TextBox 24"/>
            <p:cNvSpPr txBox="1"/>
            <p:nvPr/>
          </p:nvSpPr>
          <p:spPr>
            <a:xfrm>
              <a:off x="0" y="-53340"/>
              <a:ext cx="4528771" cy="1160780"/>
            </a:xfrm>
            <a:prstGeom prst="rect">
              <a:avLst/>
            </a:prstGeom>
          </p:spPr>
          <p:txBody>
            <a:bodyPr lIns="0" tIns="0" rIns="0" bIns="0" rtlCol="0" anchor="t">
              <a:spAutoFit/>
            </a:bodyPr>
            <a:lstStyle/>
            <a:p>
              <a:pPr algn="ctr">
                <a:lnSpc>
                  <a:spcPts val="3509"/>
                </a:lnSpc>
              </a:pPr>
              <a:r>
                <a:rPr lang="en-US" sz="2699">
                  <a:solidFill>
                    <a:srgbClr val="F5BE49"/>
                  </a:solidFill>
                  <a:latin typeface="Open Sans Bold"/>
                </a:rPr>
                <a:t>Tốc độ xử lý của </a:t>
              </a:r>
            </a:p>
            <a:p>
              <a:pPr marL="0" lvl="0" indent="0" algn="ctr">
                <a:lnSpc>
                  <a:spcPts val="3509"/>
                </a:lnSpc>
                <a:spcBef>
                  <a:spcPct val="0"/>
                </a:spcBef>
              </a:pPr>
              <a:r>
                <a:rPr lang="en-US" sz="2699">
                  <a:solidFill>
                    <a:srgbClr val="F5BE49"/>
                  </a:solidFill>
                  <a:latin typeface="Open Sans Bold"/>
                </a:rPr>
                <a:t>Land-mark</a:t>
              </a:r>
            </a:p>
          </p:txBody>
        </p:sp>
      </p:grpSp>
      <p:grpSp>
        <p:nvGrpSpPr>
          <p:cNvPr id="25" name="Group 25"/>
          <p:cNvGrpSpPr/>
          <p:nvPr/>
        </p:nvGrpSpPr>
        <p:grpSpPr>
          <a:xfrm>
            <a:off x="1028577" y="5756910"/>
            <a:ext cx="6924179" cy="925195"/>
            <a:chOff x="0" y="0"/>
            <a:chExt cx="9232239" cy="1233593"/>
          </a:xfrm>
        </p:grpSpPr>
        <p:sp>
          <p:nvSpPr>
            <p:cNvPr id="26" name="TextBox 26"/>
            <p:cNvSpPr txBox="1"/>
            <p:nvPr/>
          </p:nvSpPr>
          <p:spPr>
            <a:xfrm>
              <a:off x="7200900" y="-123825"/>
              <a:ext cx="2031339" cy="1357418"/>
            </a:xfrm>
            <a:prstGeom prst="rect">
              <a:avLst/>
            </a:prstGeom>
          </p:spPr>
          <p:txBody>
            <a:bodyPr lIns="0" tIns="0" rIns="0" bIns="0" rtlCol="0" anchor="t">
              <a:spAutoFit/>
            </a:bodyPr>
            <a:lstStyle/>
            <a:p>
              <a:pPr algn="l">
                <a:lnSpc>
                  <a:spcPts val="8505"/>
                </a:lnSpc>
              </a:pPr>
              <a:r>
                <a:rPr lang="en-US" sz="6075">
                  <a:solidFill>
                    <a:srgbClr val="000000"/>
                  </a:solidFill>
                  <a:latin typeface="Noto Sans"/>
                </a:rPr>
                <a:t>98%</a:t>
              </a:r>
            </a:p>
          </p:txBody>
        </p:sp>
        <p:grpSp>
          <p:nvGrpSpPr>
            <p:cNvPr id="27" name="Group 27"/>
            <p:cNvGrpSpPr>
              <a:grpSpLocks noChangeAspect="1"/>
            </p:cNvGrpSpPr>
            <p:nvPr/>
          </p:nvGrpSpPr>
          <p:grpSpPr>
            <a:xfrm>
              <a:off x="0" y="445347"/>
              <a:ext cx="6858000" cy="342900"/>
              <a:chOff x="0" y="0"/>
              <a:chExt cx="1270000" cy="63500"/>
            </a:xfrm>
          </p:grpSpPr>
          <p:sp>
            <p:nvSpPr>
              <p:cNvPr id="28" name="Freeform 28"/>
              <p:cNvSpPr/>
              <p:nvPr/>
            </p:nvSpPr>
            <p:spPr>
              <a:xfrm>
                <a:off x="-1568" y="-51"/>
                <a:ext cx="1273136" cy="63602"/>
              </a:xfrm>
              <a:custGeom>
                <a:avLst/>
                <a:gdLst/>
                <a:ahLst/>
                <a:cxnLst/>
                <a:rect l="l" t="t" r="r" b="b"/>
                <a:pathLst>
                  <a:path w="1273136" h="63602">
                    <a:moveTo>
                      <a:pt x="33318" y="51"/>
                    </a:moveTo>
                    <a:lnTo>
                      <a:pt x="1239818" y="51"/>
                    </a:lnTo>
                    <a:cubicBezTo>
                      <a:pt x="1251195" y="0"/>
                      <a:pt x="1261730" y="6040"/>
                      <a:pt x="1267433" y="15885"/>
                    </a:cubicBezTo>
                    <a:cubicBezTo>
                      <a:pt x="1273136" y="25729"/>
                      <a:pt x="1273136" y="37873"/>
                      <a:pt x="1267433" y="47717"/>
                    </a:cubicBezTo>
                    <a:cubicBezTo>
                      <a:pt x="1261730" y="57562"/>
                      <a:pt x="1251195" y="63602"/>
                      <a:pt x="123981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004A98"/>
              </a:solidFill>
            </p:spPr>
          </p:sp>
          <p:sp>
            <p:nvSpPr>
              <p:cNvPr id="29" name="Freeform 29"/>
              <p:cNvSpPr/>
              <p:nvPr/>
            </p:nvSpPr>
            <p:spPr>
              <a:xfrm>
                <a:off x="-1568" y="-51"/>
                <a:ext cx="1247736" cy="63602"/>
              </a:xfrm>
              <a:custGeom>
                <a:avLst/>
                <a:gdLst/>
                <a:ahLst/>
                <a:cxnLst/>
                <a:rect l="l" t="t" r="r" b="b"/>
                <a:pathLst>
                  <a:path w="1247736" h="63602">
                    <a:moveTo>
                      <a:pt x="33318" y="51"/>
                    </a:moveTo>
                    <a:lnTo>
                      <a:pt x="1214418" y="51"/>
                    </a:lnTo>
                    <a:cubicBezTo>
                      <a:pt x="1225795" y="0"/>
                      <a:pt x="1236330" y="6040"/>
                      <a:pt x="1242033" y="15885"/>
                    </a:cubicBezTo>
                    <a:cubicBezTo>
                      <a:pt x="1247736" y="25729"/>
                      <a:pt x="1247736" y="37873"/>
                      <a:pt x="1242033" y="47717"/>
                    </a:cubicBezTo>
                    <a:cubicBezTo>
                      <a:pt x="1236330" y="57562"/>
                      <a:pt x="1225795" y="63602"/>
                      <a:pt x="1214418" y="63551"/>
                    </a:cubicBezTo>
                    <a:lnTo>
                      <a:pt x="33318" y="63551"/>
                    </a:lnTo>
                    <a:cubicBezTo>
                      <a:pt x="21941" y="63602"/>
                      <a:pt x="11406" y="57562"/>
                      <a:pt x="5703" y="47717"/>
                    </a:cubicBezTo>
                    <a:cubicBezTo>
                      <a:pt x="0" y="37873"/>
                      <a:pt x="0" y="25729"/>
                      <a:pt x="5703" y="15885"/>
                    </a:cubicBezTo>
                    <a:cubicBezTo>
                      <a:pt x="11406" y="6040"/>
                      <a:pt x="21941" y="0"/>
                      <a:pt x="33318" y="51"/>
                    </a:cubicBezTo>
                    <a:close/>
                  </a:path>
                </a:pathLst>
              </a:custGeom>
              <a:solidFill>
                <a:srgbClr val="F5BE49"/>
              </a:solidFill>
            </p:spPr>
          </p:sp>
        </p:grpSp>
      </p:grpSp>
      <p:grpSp>
        <p:nvGrpSpPr>
          <p:cNvPr id="30" name="Group 30"/>
          <p:cNvGrpSpPr/>
          <p:nvPr/>
        </p:nvGrpSpPr>
        <p:grpSpPr>
          <a:xfrm>
            <a:off x="1028577" y="8479528"/>
            <a:ext cx="6924179" cy="925195"/>
            <a:chOff x="0" y="0"/>
            <a:chExt cx="9232239" cy="1233593"/>
          </a:xfrm>
        </p:grpSpPr>
        <p:sp>
          <p:nvSpPr>
            <p:cNvPr id="31" name="TextBox 31"/>
            <p:cNvSpPr txBox="1"/>
            <p:nvPr/>
          </p:nvSpPr>
          <p:spPr>
            <a:xfrm>
              <a:off x="7200900" y="-123825"/>
              <a:ext cx="2031339" cy="1357418"/>
            </a:xfrm>
            <a:prstGeom prst="rect">
              <a:avLst/>
            </a:prstGeom>
          </p:spPr>
          <p:txBody>
            <a:bodyPr lIns="0" tIns="0" rIns="0" bIns="0" rtlCol="0" anchor="t">
              <a:spAutoFit/>
            </a:bodyPr>
            <a:lstStyle/>
            <a:p>
              <a:pPr algn="l">
                <a:lnSpc>
                  <a:spcPts val="8505"/>
                </a:lnSpc>
              </a:pPr>
              <a:r>
                <a:rPr lang="en-US" sz="6075">
                  <a:solidFill>
                    <a:srgbClr val="000000"/>
                  </a:solidFill>
                  <a:latin typeface="Noto Sans"/>
                </a:rPr>
                <a:t>69%</a:t>
              </a:r>
            </a:p>
          </p:txBody>
        </p:sp>
        <p:grpSp>
          <p:nvGrpSpPr>
            <p:cNvPr id="32" name="Group 32"/>
            <p:cNvGrpSpPr>
              <a:grpSpLocks noChangeAspect="1"/>
            </p:cNvGrpSpPr>
            <p:nvPr/>
          </p:nvGrpSpPr>
          <p:grpSpPr>
            <a:xfrm>
              <a:off x="0" y="479637"/>
              <a:ext cx="6858000" cy="274320"/>
              <a:chOff x="0" y="0"/>
              <a:chExt cx="1270000" cy="50800"/>
            </a:xfrm>
          </p:grpSpPr>
          <p:sp>
            <p:nvSpPr>
              <p:cNvPr id="33" name="Freeform 33"/>
              <p:cNvSpPr/>
              <p:nvPr/>
            </p:nvSpPr>
            <p:spPr>
              <a:xfrm>
                <a:off x="-1254" y="-41"/>
                <a:ext cx="1272509" cy="50881"/>
              </a:xfrm>
              <a:custGeom>
                <a:avLst/>
                <a:gdLst/>
                <a:ahLst/>
                <a:cxnLst/>
                <a:rect l="l" t="t" r="r" b="b"/>
                <a:pathLst>
                  <a:path w="1272509" h="50881">
                    <a:moveTo>
                      <a:pt x="26654" y="41"/>
                    </a:moveTo>
                    <a:lnTo>
                      <a:pt x="1245854" y="41"/>
                    </a:lnTo>
                    <a:cubicBezTo>
                      <a:pt x="1254956" y="0"/>
                      <a:pt x="1263383" y="4833"/>
                      <a:pt x="1267946" y="12708"/>
                    </a:cubicBezTo>
                    <a:cubicBezTo>
                      <a:pt x="1272508" y="20584"/>
                      <a:pt x="1272508" y="30298"/>
                      <a:pt x="1267946" y="38174"/>
                    </a:cubicBezTo>
                    <a:cubicBezTo>
                      <a:pt x="1263383" y="46049"/>
                      <a:pt x="1254956" y="50882"/>
                      <a:pt x="124585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004A98"/>
              </a:solidFill>
            </p:spPr>
          </p:sp>
          <p:sp>
            <p:nvSpPr>
              <p:cNvPr id="34" name="Freeform 34"/>
              <p:cNvSpPr/>
              <p:nvPr/>
            </p:nvSpPr>
            <p:spPr>
              <a:xfrm>
                <a:off x="-1254" y="-41"/>
                <a:ext cx="878809" cy="50881"/>
              </a:xfrm>
              <a:custGeom>
                <a:avLst/>
                <a:gdLst/>
                <a:ahLst/>
                <a:cxnLst/>
                <a:rect l="l" t="t" r="r" b="b"/>
                <a:pathLst>
                  <a:path w="878809" h="50881">
                    <a:moveTo>
                      <a:pt x="26654" y="41"/>
                    </a:moveTo>
                    <a:lnTo>
                      <a:pt x="852154" y="41"/>
                    </a:lnTo>
                    <a:cubicBezTo>
                      <a:pt x="861256" y="0"/>
                      <a:pt x="869683" y="4833"/>
                      <a:pt x="874246" y="12708"/>
                    </a:cubicBezTo>
                    <a:cubicBezTo>
                      <a:pt x="878808" y="20584"/>
                      <a:pt x="878808" y="30298"/>
                      <a:pt x="874246" y="38174"/>
                    </a:cubicBezTo>
                    <a:cubicBezTo>
                      <a:pt x="869683" y="46049"/>
                      <a:pt x="861256" y="50882"/>
                      <a:pt x="852154" y="50841"/>
                    </a:cubicBezTo>
                    <a:lnTo>
                      <a:pt x="26654" y="50841"/>
                    </a:lnTo>
                    <a:cubicBezTo>
                      <a:pt x="17552" y="50882"/>
                      <a:pt x="9125" y="46049"/>
                      <a:pt x="4562" y="38174"/>
                    </a:cubicBezTo>
                    <a:cubicBezTo>
                      <a:pt x="0" y="30298"/>
                      <a:pt x="0" y="20584"/>
                      <a:pt x="4562" y="12708"/>
                    </a:cubicBezTo>
                    <a:cubicBezTo>
                      <a:pt x="9125" y="4833"/>
                      <a:pt x="17552" y="0"/>
                      <a:pt x="26654" y="41"/>
                    </a:cubicBezTo>
                    <a:close/>
                  </a:path>
                </a:pathLst>
              </a:custGeom>
              <a:solidFill>
                <a:srgbClr val="F5BE49"/>
              </a:solidFill>
            </p:spPr>
          </p:sp>
        </p:grpSp>
      </p:grpSp>
      <p:grpSp>
        <p:nvGrpSpPr>
          <p:cNvPr id="35" name="Group 35"/>
          <p:cNvGrpSpPr/>
          <p:nvPr/>
        </p:nvGrpSpPr>
        <p:grpSpPr>
          <a:xfrm>
            <a:off x="10101691" y="8426229"/>
            <a:ext cx="7962675" cy="1143891"/>
            <a:chOff x="0" y="0"/>
            <a:chExt cx="10616900" cy="1525189"/>
          </a:xfrm>
        </p:grpSpPr>
        <p:sp>
          <p:nvSpPr>
            <p:cNvPr id="36" name="TextBox 36"/>
            <p:cNvSpPr txBox="1"/>
            <p:nvPr/>
          </p:nvSpPr>
          <p:spPr>
            <a:xfrm>
              <a:off x="2604833" y="1285531"/>
              <a:ext cx="532634" cy="239657"/>
            </a:xfrm>
            <a:prstGeom prst="rect">
              <a:avLst/>
            </a:prstGeom>
          </p:spPr>
          <p:txBody>
            <a:bodyPr lIns="0" tIns="0" rIns="0" bIns="0" rtlCol="0" anchor="t">
              <a:spAutoFit/>
            </a:bodyPr>
            <a:lstStyle/>
            <a:p>
              <a:pPr algn="ctr">
                <a:lnSpc>
                  <a:spcPts val="1552"/>
                </a:lnSpc>
              </a:pPr>
              <a:r>
                <a:rPr lang="en-US" sz="1108">
                  <a:solidFill>
                    <a:srgbClr val="000000"/>
                  </a:solidFill>
                  <a:latin typeface="Noto Sans"/>
                </a:rPr>
                <a:t>Mục 1</a:t>
              </a:r>
            </a:p>
          </p:txBody>
        </p:sp>
        <p:grpSp>
          <p:nvGrpSpPr>
            <p:cNvPr id="37" name="Group 37"/>
            <p:cNvGrpSpPr>
              <a:grpSpLocks noChangeAspect="1"/>
            </p:cNvGrpSpPr>
            <p:nvPr/>
          </p:nvGrpSpPr>
          <p:grpSpPr>
            <a:xfrm>
              <a:off x="622384" y="110304"/>
              <a:ext cx="9994516" cy="1100402"/>
              <a:chOff x="0" y="0"/>
              <a:chExt cx="21633816" cy="2381895"/>
            </a:xfrm>
          </p:grpSpPr>
          <p:sp>
            <p:nvSpPr>
              <p:cNvPr id="38" name="Freeform 38"/>
              <p:cNvSpPr/>
              <p:nvPr/>
            </p:nvSpPr>
            <p:spPr>
              <a:xfrm>
                <a:off x="0" y="-6350"/>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sp>
            <p:nvSpPr>
              <p:cNvPr id="39" name="Freeform 39"/>
              <p:cNvSpPr/>
              <p:nvPr/>
            </p:nvSpPr>
            <p:spPr>
              <a:xfrm>
                <a:off x="0" y="470029"/>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sp>
            <p:nvSpPr>
              <p:cNvPr id="40" name="Freeform 40"/>
              <p:cNvSpPr/>
              <p:nvPr/>
            </p:nvSpPr>
            <p:spPr>
              <a:xfrm>
                <a:off x="0" y="946408"/>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sp>
            <p:nvSpPr>
              <p:cNvPr id="41" name="Freeform 41"/>
              <p:cNvSpPr/>
              <p:nvPr/>
            </p:nvSpPr>
            <p:spPr>
              <a:xfrm>
                <a:off x="0" y="1422787"/>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sp>
            <p:nvSpPr>
              <p:cNvPr id="42" name="Freeform 42"/>
              <p:cNvSpPr/>
              <p:nvPr/>
            </p:nvSpPr>
            <p:spPr>
              <a:xfrm>
                <a:off x="0" y="1899166"/>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sp>
            <p:nvSpPr>
              <p:cNvPr id="43" name="Freeform 43"/>
              <p:cNvSpPr/>
              <p:nvPr/>
            </p:nvSpPr>
            <p:spPr>
              <a:xfrm>
                <a:off x="0" y="2375545"/>
                <a:ext cx="21633816" cy="12700"/>
              </a:xfrm>
              <a:custGeom>
                <a:avLst/>
                <a:gdLst/>
                <a:ahLst/>
                <a:cxnLst/>
                <a:rect l="l" t="t" r="r" b="b"/>
                <a:pathLst>
                  <a:path w="21633816" h="12700">
                    <a:moveTo>
                      <a:pt x="0" y="0"/>
                    </a:moveTo>
                    <a:lnTo>
                      <a:pt x="21633816" y="0"/>
                    </a:lnTo>
                    <a:lnTo>
                      <a:pt x="21633816" y="12700"/>
                    </a:lnTo>
                    <a:lnTo>
                      <a:pt x="0" y="12700"/>
                    </a:lnTo>
                    <a:close/>
                  </a:path>
                </a:pathLst>
              </a:custGeom>
              <a:solidFill>
                <a:srgbClr val="000000"/>
              </a:solidFill>
            </p:spPr>
          </p:sp>
        </p:grpSp>
        <p:sp>
          <p:nvSpPr>
            <p:cNvPr id="44" name="TextBox 44"/>
            <p:cNvSpPr txBox="1"/>
            <p:nvPr/>
          </p:nvSpPr>
          <p:spPr>
            <a:xfrm>
              <a:off x="0" y="-19050"/>
              <a:ext cx="528508"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0,013 </a:t>
              </a:r>
            </a:p>
          </p:txBody>
        </p:sp>
        <p:sp>
          <p:nvSpPr>
            <p:cNvPr id="45" name="TextBox 45"/>
            <p:cNvSpPr txBox="1"/>
            <p:nvPr/>
          </p:nvSpPr>
          <p:spPr>
            <a:xfrm>
              <a:off x="107352" y="201030"/>
              <a:ext cx="421156"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0,01 </a:t>
              </a:r>
            </a:p>
          </p:txBody>
        </p:sp>
        <p:sp>
          <p:nvSpPr>
            <p:cNvPr id="46" name="TextBox 46"/>
            <p:cNvSpPr txBox="1"/>
            <p:nvPr/>
          </p:nvSpPr>
          <p:spPr>
            <a:xfrm>
              <a:off x="0" y="421111"/>
              <a:ext cx="528508"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0,008 </a:t>
              </a:r>
            </a:p>
          </p:txBody>
        </p:sp>
        <p:sp>
          <p:nvSpPr>
            <p:cNvPr id="47" name="TextBox 47"/>
            <p:cNvSpPr txBox="1"/>
            <p:nvPr/>
          </p:nvSpPr>
          <p:spPr>
            <a:xfrm>
              <a:off x="0" y="641191"/>
              <a:ext cx="528508"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0,005 </a:t>
              </a:r>
            </a:p>
          </p:txBody>
        </p:sp>
        <p:sp>
          <p:nvSpPr>
            <p:cNvPr id="48" name="TextBox 48"/>
            <p:cNvSpPr txBox="1"/>
            <p:nvPr/>
          </p:nvSpPr>
          <p:spPr>
            <a:xfrm>
              <a:off x="0" y="861271"/>
              <a:ext cx="528508"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0,003 </a:t>
              </a:r>
            </a:p>
          </p:txBody>
        </p:sp>
        <p:sp>
          <p:nvSpPr>
            <p:cNvPr id="49" name="TextBox 49"/>
            <p:cNvSpPr txBox="1"/>
            <p:nvPr/>
          </p:nvSpPr>
          <p:spPr>
            <a:xfrm>
              <a:off x="372385" y="1081352"/>
              <a:ext cx="156123" cy="239657"/>
            </a:xfrm>
            <a:prstGeom prst="rect">
              <a:avLst/>
            </a:prstGeom>
          </p:spPr>
          <p:txBody>
            <a:bodyPr lIns="0" tIns="0" rIns="0" bIns="0" rtlCol="0" anchor="t">
              <a:spAutoFit/>
            </a:bodyPr>
            <a:lstStyle/>
            <a:p>
              <a:pPr algn="r">
                <a:lnSpc>
                  <a:spcPts val="1552"/>
                </a:lnSpc>
              </a:pPr>
              <a:r>
                <a:rPr lang="en-US" sz="1108">
                  <a:solidFill>
                    <a:srgbClr val="000000"/>
                  </a:solidFill>
                  <a:latin typeface="Noto Sans"/>
                </a:rPr>
                <a:t>0 </a:t>
              </a:r>
            </a:p>
          </p:txBody>
        </p:sp>
        <p:grpSp>
          <p:nvGrpSpPr>
            <p:cNvPr id="50" name="Group 50"/>
            <p:cNvGrpSpPr>
              <a:grpSpLocks noChangeAspect="1"/>
            </p:cNvGrpSpPr>
            <p:nvPr/>
          </p:nvGrpSpPr>
          <p:grpSpPr>
            <a:xfrm>
              <a:off x="622384" y="110304"/>
              <a:ext cx="9994516" cy="1100402"/>
              <a:chOff x="0" y="0"/>
              <a:chExt cx="21633816" cy="2381895"/>
            </a:xfrm>
          </p:grpSpPr>
          <p:sp>
            <p:nvSpPr>
              <p:cNvPr id="51" name="Freeform 51"/>
              <p:cNvSpPr/>
              <p:nvPr/>
            </p:nvSpPr>
            <p:spPr>
              <a:xfrm>
                <a:off x="0" y="88926"/>
                <a:ext cx="9735217" cy="2292970"/>
              </a:xfrm>
              <a:custGeom>
                <a:avLst/>
                <a:gdLst/>
                <a:ahLst/>
                <a:cxnLst/>
                <a:rect l="l" t="t" r="r" b="b"/>
                <a:pathLst>
                  <a:path w="9735217" h="2292970">
                    <a:moveTo>
                      <a:pt x="0" y="2292969"/>
                    </a:moveTo>
                    <a:lnTo>
                      <a:pt x="0" y="778817"/>
                    </a:lnTo>
                    <a:cubicBezTo>
                      <a:pt x="0" y="348688"/>
                      <a:pt x="348688" y="0"/>
                      <a:pt x="778817" y="0"/>
                    </a:cubicBezTo>
                    <a:lnTo>
                      <a:pt x="8956400" y="0"/>
                    </a:lnTo>
                    <a:cubicBezTo>
                      <a:pt x="9162955" y="0"/>
                      <a:pt x="9361050" y="82053"/>
                      <a:pt x="9507107" y="228110"/>
                    </a:cubicBezTo>
                    <a:cubicBezTo>
                      <a:pt x="9653163" y="374167"/>
                      <a:pt x="9735217" y="572262"/>
                      <a:pt x="9735217" y="778817"/>
                    </a:cubicBezTo>
                    <a:lnTo>
                      <a:pt x="9735217" y="2292969"/>
                    </a:lnTo>
                    <a:close/>
                  </a:path>
                </a:pathLst>
              </a:custGeom>
              <a:solidFill>
                <a:srgbClr val="F5BE49"/>
              </a:solidFill>
            </p:spPr>
          </p:sp>
          <p:sp>
            <p:nvSpPr>
              <p:cNvPr id="52" name="Freeform 52"/>
              <p:cNvSpPr/>
              <p:nvPr/>
            </p:nvSpPr>
            <p:spPr>
              <a:xfrm>
                <a:off x="11898599" y="1918221"/>
                <a:ext cx="9735217" cy="463674"/>
              </a:xfrm>
              <a:custGeom>
                <a:avLst/>
                <a:gdLst/>
                <a:ahLst/>
                <a:cxnLst/>
                <a:rect l="l" t="t" r="r" b="b"/>
                <a:pathLst>
                  <a:path w="9735217" h="463674">
                    <a:moveTo>
                      <a:pt x="0" y="463674"/>
                    </a:moveTo>
                    <a:lnTo>
                      <a:pt x="0" y="463674"/>
                    </a:lnTo>
                    <a:cubicBezTo>
                      <a:pt x="0" y="340700"/>
                      <a:pt x="48851" y="222763"/>
                      <a:pt x="135807" y="135807"/>
                    </a:cubicBezTo>
                    <a:cubicBezTo>
                      <a:pt x="222762" y="48852"/>
                      <a:pt x="340700" y="0"/>
                      <a:pt x="463674" y="0"/>
                    </a:cubicBezTo>
                    <a:lnTo>
                      <a:pt x="9271543" y="0"/>
                    </a:lnTo>
                    <a:cubicBezTo>
                      <a:pt x="9394517" y="0"/>
                      <a:pt x="9512454" y="48852"/>
                      <a:pt x="9599410" y="135807"/>
                    </a:cubicBezTo>
                    <a:cubicBezTo>
                      <a:pt x="9686366" y="222763"/>
                      <a:pt x="9735217" y="340700"/>
                      <a:pt x="9735217" y="463674"/>
                    </a:cubicBezTo>
                    <a:lnTo>
                      <a:pt x="9735217" y="463674"/>
                    </a:lnTo>
                    <a:close/>
                  </a:path>
                </a:pathLst>
              </a:custGeom>
              <a:solidFill>
                <a:srgbClr val="F5BE49"/>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B6E095C6-B124-4365-9654-DFBDF5A0E8A3}"/>
              </a:ext>
            </a:extLst>
          </p:cNvPr>
          <p:cNvGrpSpPr/>
          <p:nvPr/>
        </p:nvGrpSpPr>
        <p:grpSpPr>
          <a:xfrm rot="12309821">
            <a:off x="3671630" y="-2493194"/>
            <a:ext cx="16480904" cy="14496868"/>
            <a:chOff x="0" y="0"/>
            <a:chExt cx="29748084" cy="28295116"/>
          </a:xfrm>
        </p:grpSpPr>
        <p:pic>
          <p:nvPicPr>
            <p:cNvPr id="10" name="Picture 3">
              <a:extLst>
                <a:ext uri="{FF2B5EF4-FFF2-40B4-BE49-F238E27FC236}">
                  <a16:creationId xmlns:a16="http://schemas.microsoft.com/office/drawing/2014/main" id="{680EA205-6623-4C5A-A72C-1071C920669B}"/>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11" name="Picture 4">
              <a:extLst>
                <a:ext uri="{FF2B5EF4-FFF2-40B4-BE49-F238E27FC236}">
                  <a16:creationId xmlns:a16="http://schemas.microsoft.com/office/drawing/2014/main" id="{3C4C9478-A95D-4A1A-9721-F0A363CE8901}"/>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grpSp>
        <p:nvGrpSpPr>
          <p:cNvPr id="3" name="Group 3"/>
          <p:cNvGrpSpPr/>
          <p:nvPr/>
        </p:nvGrpSpPr>
        <p:grpSpPr>
          <a:xfrm>
            <a:off x="312410" y="717613"/>
            <a:ext cx="11844052" cy="2972901"/>
            <a:chOff x="0" y="-9525"/>
            <a:chExt cx="15792069" cy="3963867"/>
          </a:xfrm>
        </p:grpSpPr>
        <p:sp>
          <p:nvSpPr>
            <p:cNvPr id="4" name="TextBox 4"/>
            <p:cNvSpPr txBox="1"/>
            <p:nvPr/>
          </p:nvSpPr>
          <p:spPr>
            <a:xfrm>
              <a:off x="0" y="-9525"/>
              <a:ext cx="15792069" cy="1081942"/>
            </a:xfrm>
            <a:prstGeom prst="rect">
              <a:avLst/>
            </a:prstGeom>
          </p:spPr>
          <p:txBody>
            <a:bodyPr lIns="0" tIns="0" rIns="0" bIns="0" rtlCol="0" anchor="t">
              <a:spAutoFit/>
            </a:bodyPr>
            <a:lstStyle/>
            <a:p>
              <a:pPr>
                <a:lnSpc>
                  <a:spcPts val="6346"/>
                </a:lnSpc>
              </a:pPr>
              <a:r>
                <a:rPr lang="en-US" sz="6000">
                  <a:solidFill>
                    <a:srgbClr val="004A98"/>
                  </a:solidFill>
                  <a:latin typeface="Public Sans Bold"/>
                </a:rPr>
                <a:t>Hiện Trạng!</a:t>
              </a:r>
            </a:p>
          </p:txBody>
        </p:sp>
        <p:sp>
          <p:nvSpPr>
            <p:cNvPr id="5" name="TextBox 5"/>
            <p:cNvSpPr txBox="1"/>
            <p:nvPr/>
          </p:nvSpPr>
          <p:spPr>
            <a:xfrm>
              <a:off x="64256" y="1192988"/>
              <a:ext cx="13845933" cy="2761354"/>
            </a:xfrm>
            <a:prstGeom prst="rect">
              <a:avLst/>
            </a:prstGeom>
          </p:spPr>
          <p:txBody>
            <a:bodyPr lIns="0" tIns="0" rIns="0" bIns="0" rtlCol="0" anchor="t">
              <a:spAutoFit/>
            </a:bodyPr>
            <a:lstStyle/>
            <a:p>
              <a:pPr>
                <a:lnSpc>
                  <a:spcPts val="4087"/>
                </a:lnSpc>
              </a:pPr>
              <a:r>
                <a:rPr lang="en-US" sz="3000">
                  <a:solidFill>
                    <a:srgbClr val="011C50"/>
                  </a:solidFill>
                  <a:latin typeface="Open Sans"/>
                </a:rPr>
                <a:t>Theo số liệu của Bộ GD-ĐT cung cấp, quy mô học sinh cả nước năm học 2020-2021 là 23 triệu học sinh.</a:t>
              </a:r>
            </a:p>
            <a:p>
              <a:pPr>
                <a:lnSpc>
                  <a:spcPts val="4087"/>
                </a:lnSpc>
              </a:pPr>
              <a:endParaRPr lang="en-US" sz="3000">
                <a:solidFill>
                  <a:srgbClr val="011C50"/>
                </a:solidFill>
                <a:latin typeface="Open Sans"/>
              </a:endParaRPr>
            </a:p>
            <a:p>
              <a:pPr>
                <a:lnSpc>
                  <a:spcPts val="4087"/>
                </a:lnSpc>
              </a:pPr>
              <a:r>
                <a:rPr lang="en-US" sz="3000">
                  <a:solidFill>
                    <a:srgbClr val="011C50"/>
                  </a:solidFill>
                  <a:latin typeface="Open Sans"/>
                </a:rPr>
                <a:t>Trung cấp, Cao đẳng, Đại học khoảng 1,5 triệu sinh viên</a:t>
              </a:r>
            </a:p>
          </p:txBody>
        </p:sp>
      </p:grpSp>
      <p:sp>
        <p:nvSpPr>
          <p:cNvPr id="6" name="TextBox 6"/>
          <p:cNvSpPr txBox="1"/>
          <p:nvPr/>
        </p:nvSpPr>
        <p:spPr>
          <a:xfrm>
            <a:off x="11261029" y="1943100"/>
            <a:ext cx="6274752" cy="7187096"/>
          </a:xfrm>
          <a:prstGeom prst="rect">
            <a:avLst/>
          </a:prstGeom>
        </p:spPr>
        <p:txBody>
          <a:bodyPr lIns="0" tIns="0" rIns="0" bIns="0" rtlCol="0" anchor="t">
            <a:spAutoFit/>
          </a:bodyPr>
          <a:lstStyle/>
          <a:p>
            <a:pPr>
              <a:lnSpc>
                <a:spcPts val="6324"/>
              </a:lnSpc>
            </a:pPr>
            <a:r>
              <a:rPr lang="en-US" sz="4000">
                <a:solidFill>
                  <a:schemeClr val="tx2"/>
                </a:solidFill>
                <a:latin typeface="Open Sans" panose="020B0606030504020204" pitchFamily="34" charset="0"/>
                <a:ea typeface="Open Sans" panose="020B0606030504020204" pitchFamily="34" charset="0"/>
                <a:cs typeface="Open Sans" panose="020B0606030504020204" pitchFamily="34" charset="0"/>
              </a:rPr>
              <a:t>Việc tra cứu kết quả học tập của sinh viên rất là cần thiết. </a:t>
            </a:r>
          </a:p>
          <a:p>
            <a:pPr>
              <a:lnSpc>
                <a:spcPts val="6324"/>
              </a:lnSpc>
            </a:pPr>
            <a:endParaRPr lang="en-US" sz="400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lnSpc>
                <a:spcPts val="6324"/>
              </a:lnSpc>
            </a:pPr>
            <a:r>
              <a:rPr lang="en-US" sz="4000">
                <a:solidFill>
                  <a:schemeClr val="tx2"/>
                </a:solidFill>
                <a:latin typeface="Open Sans" panose="020B0606030504020204" pitchFamily="34" charset="0"/>
                <a:ea typeface="Open Sans" panose="020B0606030504020204" pitchFamily="34" charset="0"/>
                <a:cs typeface="Open Sans" panose="020B0606030504020204" pitchFamily="34" charset="0"/>
              </a:rPr>
              <a:t>Nhu cầu thật sự đòi hỏi chúng ta phải có một công cụ hỗ trợ cho việc tra cứu kết quả học tập bằng hình ảnh càng sớm càng tốt.</a:t>
            </a:r>
          </a:p>
        </p:txBody>
      </p:sp>
      <p:pic>
        <p:nvPicPr>
          <p:cNvPr id="2" name="Picture 2"/>
          <p:cNvPicPr>
            <a:picLocks noChangeAspect="1"/>
          </p:cNvPicPr>
          <p:nvPr/>
        </p:nvPicPr>
        <p:blipFill>
          <a:blip r:embed="rId4"/>
          <a:srcRect t="12724"/>
          <a:stretch>
            <a:fillRect/>
          </a:stretch>
        </p:blipFill>
        <p:spPr>
          <a:xfrm>
            <a:off x="0" y="4755240"/>
            <a:ext cx="10464678" cy="4909057"/>
          </a:xfrm>
          <a:prstGeom prst="rect">
            <a:avLst/>
          </a:prstGeom>
        </p:spPr>
      </p:pic>
      <p:pic>
        <p:nvPicPr>
          <p:cNvPr id="15" name="Picture 14">
            <a:extLst>
              <a:ext uri="{FF2B5EF4-FFF2-40B4-BE49-F238E27FC236}">
                <a16:creationId xmlns:a16="http://schemas.microsoft.com/office/drawing/2014/main" id="{D826F744-A089-4AD5-A574-A6A1325DBE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flipH="1">
            <a:off x="11493211" y="248239"/>
            <a:ext cx="6356016" cy="19624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42985" y="-363375"/>
            <a:ext cx="15051428" cy="14746763"/>
            <a:chOff x="0" y="0"/>
            <a:chExt cx="20068571" cy="19662351"/>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692224"/>
            <a:ext cx="5800626" cy="1790943"/>
          </a:xfrm>
          <a:prstGeom prst="rect">
            <a:avLst/>
          </a:prstGeom>
        </p:spPr>
      </p:pic>
      <p:pic>
        <p:nvPicPr>
          <p:cNvPr id="6" name="Picture 6"/>
          <p:cNvPicPr>
            <a:picLocks noChangeAspect="1"/>
          </p:cNvPicPr>
          <p:nvPr/>
        </p:nvPicPr>
        <p:blipFill>
          <a:blip r:embed="rId6"/>
          <a:srcRect/>
          <a:stretch>
            <a:fillRect/>
          </a:stretch>
        </p:blipFill>
        <p:spPr>
          <a:xfrm>
            <a:off x="3469379" y="3199397"/>
            <a:ext cx="7481547" cy="5680658"/>
          </a:xfrm>
          <a:prstGeom prst="rect">
            <a:avLst/>
          </a:prstGeom>
        </p:spPr>
      </p:pic>
      <p:grpSp>
        <p:nvGrpSpPr>
          <p:cNvPr id="10" name="Group 10"/>
          <p:cNvGrpSpPr/>
          <p:nvPr/>
        </p:nvGrpSpPr>
        <p:grpSpPr>
          <a:xfrm>
            <a:off x="1028700" y="668707"/>
            <a:ext cx="10488956" cy="2908935"/>
            <a:chOff x="0" y="0"/>
            <a:chExt cx="13985274" cy="3878580"/>
          </a:xfrm>
        </p:grpSpPr>
        <p:sp>
          <p:nvSpPr>
            <p:cNvPr id="11" name="TextBox 11"/>
            <p:cNvSpPr txBox="1"/>
            <p:nvPr/>
          </p:nvSpPr>
          <p:spPr>
            <a:xfrm>
              <a:off x="0" y="-9525"/>
              <a:ext cx="13985274" cy="1228725"/>
            </a:xfrm>
            <a:prstGeom prst="rect">
              <a:avLst/>
            </a:prstGeom>
          </p:spPr>
          <p:txBody>
            <a:bodyPr lIns="0" tIns="0" rIns="0" bIns="0" rtlCol="0" anchor="t">
              <a:spAutoFit/>
            </a:bodyPr>
            <a:lstStyle/>
            <a:p>
              <a:pPr>
                <a:lnSpc>
                  <a:spcPts val="7229"/>
                </a:lnSpc>
              </a:pPr>
              <a:r>
                <a:rPr lang="en-US" sz="6024">
                  <a:solidFill>
                    <a:srgbClr val="011C50"/>
                  </a:solidFill>
                  <a:latin typeface="Public Sans Bold"/>
                </a:rPr>
                <a:t>Cài đặt trên bộ ảnh sinh viên</a:t>
              </a:r>
            </a:p>
          </p:txBody>
        </p:sp>
        <p:sp>
          <p:nvSpPr>
            <p:cNvPr id="12" name="TextBox 12"/>
            <p:cNvSpPr txBox="1"/>
            <p:nvPr/>
          </p:nvSpPr>
          <p:spPr>
            <a:xfrm>
              <a:off x="0" y="1290320"/>
              <a:ext cx="13985274" cy="2590800"/>
            </a:xfrm>
            <a:prstGeom prst="rect">
              <a:avLst/>
            </a:prstGeom>
          </p:spPr>
          <p:txBody>
            <a:bodyPr lIns="0" tIns="0" rIns="0" bIns="0" rtlCol="0" anchor="t">
              <a:spAutoFit/>
            </a:bodyPr>
            <a:lstStyle/>
            <a:p>
              <a:pPr>
                <a:lnSpc>
                  <a:spcPts val="3840"/>
                </a:lnSpc>
              </a:pPr>
              <a:r>
                <a:rPr lang="en-US" sz="3200">
                  <a:solidFill>
                    <a:srgbClr val="004A98"/>
                  </a:solidFill>
                  <a:latin typeface="Open Sans"/>
                </a:rPr>
                <a:t> Tập ảnh sinh viên khoa Công nghệ Thông tin gồm 80 bạn mỗi bạn từ 10-20 ảnh (trường Đại học Công nghiệp Thực phẩm TP. Hồ Chí Minh)</a:t>
              </a:r>
            </a:p>
            <a:p>
              <a:pPr>
                <a:lnSpc>
                  <a:spcPts val="3840"/>
                </a:lnSpc>
              </a:pPr>
              <a:endParaRPr lang="en-US" sz="3200">
                <a:solidFill>
                  <a:srgbClr val="004A98"/>
                </a:solidFill>
                <a:latin typeface="Open Sans"/>
              </a:endParaRPr>
            </a:p>
          </p:txBody>
        </p:sp>
      </p:grpSp>
      <p:sp>
        <p:nvSpPr>
          <p:cNvPr id="13" name="TextBox 13"/>
          <p:cNvSpPr txBox="1"/>
          <p:nvPr/>
        </p:nvSpPr>
        <p:spPr>
          <a:xfrm>
            <a:off x="1261438" y="9267405"/>
            <a:ext cx="9374535" cy="558102"/>
          </a:xfrm>
          <a:prstGeom prst="rect">
            <a:avLst/>
          </a:prstGeom>
        </p:spPr>
        <p:txBody>
          <a:bodyPr lIns="0" tIns="0" rIns="0" bIns="0" rtlCol="0" anchor="t">
            <a:spAutoFit/>
          </a:bodyPr>
          <a:lstStyle/>
          <a:p>
            <a:pPr algn="ctr">
              <a:lnSpc>
                <a:spcPts val="4680"/>
              </a:lnSpc>
              <a:spcBef>
                <a:spcPct val="0"/>
              </a:spcBef>
            </a:pPr>
            <a:r>
              <a:rPr lang="en-US" sz="3600">
                <a:solidFill>
                  <a:schemeClr val="tx2"/>
                </a:solidFill>
                <a:latin typeface="Public Sans Bold"/>
              </a:rPr>
              <a:t>Tập ảnh sinh viên khoa Công nghệ thông tin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3039" y="0"/>
            <a:ext cx="6687178" cy="10287000"/>
          </a:xfrm>
          <a:prstGeom prst="rect">
            <a:avLst/>
          </a:prstGeom>
          <a:solidFill>
            <a:srgbClr val="004A98"/>
          </a:solidFill>
        </p:spPr>
      </p:sp>
      <p:pic>
        <p:nvPicPr>
          <p:cNvPr id="3" name="Picture 3"/>
          <p:cNvPicPr>
            <a:picLocks noChangeAspect="1"/>
          </p:cNvPicPr>
          <p:nvPr/>
        </p:nvPicPr>
        <p:blipFill>
          <a:blip r:embed="rId2"/>
          <a:srcRect l="10283" r="21926" b="308"/>
          <a:stretch>
            <a:fillRect/>
          </a:stretch>
        </p:blipFill>
        <p:spPr>
          <a:xfrm>
            <a:off x="561263" y="5466377"/>
            <a:ext cx="5594964" cy="4367901"/>
          </a:xfrm>
          <a:prstGeom prst="rect">
            <a:avLst/>
          </a:prstGeom>
        </p:spPr>
      </p:pic>
      <p:pic>
        <p:nvPicPr>
          <p:cNvPr id="4" name="Picture 4"/>
          <p:cNvPicPr>
            <a:picLocks noChangeAspect="1"/>
          </p:cNvPicPr>
          <p:nvPr/>
        </p:nvPicPr>
        <p:blipFill>
          <a:blip r:embed="rId3"/>
          <a:srcRect/>
          <a:stretch>
            <a:fillRect/>
          </a:stretch>
        </p:blipFill>
        <p:spPr>
          <a:xfrm>
            <a:off x="10980801" y="2344053"/>
            <a:ext cx="5230700" cy="6914247"/>
          </a:xfrm>
          <a:prstGeom prst="rect">
            <a:avLst/>
          </a:prstGeom>
        </p:spPr>
      </p:pic>
      <p:sp>
        <p:nvSpPr>
          <p:cNvPr id="5" name="TextBox 5"/>
          <p:cNvSpPr txBox="1"/>
          <p:nvPr/>
        </p:nvSpPr>
        <p:spPr>
          <a:xfrm>
            <a:off x="561263" y="288475"/>
            <a:ext cx="8864375" cy="19526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Khi cài đặt trên </a:t>
            </a:r>
            <a:r>
              <a:rPr lang="en-US" sz="6399">
                <a:solidFill>
                  <a:srgbClr val="004A98"/>
                </a:solidFill>
                <a:latin typeface="Public Sans Bold"/>
              </a:rPr>
              <a:t>bộ ảnh</a:t>
            </a:r>
            <a:r>
              <a:rPr lang="en-US" sz="6399">
                <a:solidFill>
                  <a:srgbClr val="FFFFFF"/>
                </a:solidFill>
                <a:latin typeface="Public Sans Bold"/>
              </a:rPr>
              <a:t> sinh viên</a:t>
            </a:r>
          </a:p>
        </p:txBody>
      </p:sp>
      <p:sp>
        <p:nvSpPr>
          <p:cNvPr id="6" name="TextBox 6"/>
          <p:cNvSpPr txBox="1"/>
          <p:nvPr/>
        </p:nvSpPr>
        <p:spPr>
          <a:xfrm>
            <a:off x="561263" y="2658894"/>
            <a:ext cx="5001337" cy="1764030"/>
          </a:xfrm>
          <a:prstGeom prst="rect">
            <a:avLst/>
          </a:prstGeom>
        </p:spPr>
        <p:txBody>
          <a:bodyPr wrap="square" lIns="0" tIns="0" rIns="0" bIns="0" rtlCol="0" anchor="t">
            <a:spAutoFit/>
          </a:bodyPr>
          <a:lstStyle/>
          <a:p>
            <a:pPr>
              <a:lnSpc>
                <a:spcPts val="4680"/>
              </a:lnSpc>
              <a:spcBef>
                <a:spcPct val="0"/>
              </a:spcBef>
            </a:pPr>
            <a:r>
              <a:rPr lang="en-US" sz="3600">
                <a:solidFill>
                  <a:srgbClr val="FFFFFF"/>
                </a:solidFill>
                <a:latin typeface="Public Sans Bold"/>
              </a:rPr>
              <a:t>Độ chính xác khi train và validate model bằng KFold = 10</a:t>
            </a:r>
          </a:p>
        </p:txBody>
      </p:sp>
      <p:sp>
        <p:nvSpPr>
          <p:cNvPr id="7" name="TextBox 7"/>
          <p:cNvSpPr txBox="1"/>
          <p:nvPr/>
        </p:nvSpPr>
        <p:spPr>
          <a:xfrm>
            <a:off x="9669003" y="259900"/>
            <a:ext cx="4009492" cy="1764030"/>
          </a:xfrm>
          <a:prstGeom prst="rect">
            <a:avLst/>
          </a:prstGeom>
        </p:spPr>
        <p:txBody>
          <a:bodyPr lIns="0" tIns="0" rIns="0" bIns="0" rtlCol="0" anchor="t">
            <a:spAutoFit/>
          </a:bodyPr>
          <a:lstStyle/>
          <a:p>
            <a:pPr algn="ctr">
              <a:lnSpc>
                <a:spcPts val="4680"/>
              </a:lnSpc>
              <a:spcBef>
                <a:spcPct val="0"/>
              </a:spcBef>
            </a:pPr>
            <a:r>
              <a:rPr lang="en-US" sz="3600">
                <a:solidFill>
                  <a:srgbClr val="004A98"/>
                </a:solidFill>
                <a:latin typeface="Public Sans Bold"/>
              </a:rPr>
              <a:t>Độ chính xác của model khi kiểm định với tập test</a:t>
            </a:r>
          </a:p>
        </p:txBody>
      </p:sp>
      <p:sp>
        <p:nvSpPr>
          <p:cNvPr id="8" name="TextBox 8"/>
          <p:cNvSpPr txBox="1"/>
          <p:nvPr/>
        </p:nvSpPr>
        <p:spPr>
          <a:xfrm>
            <a:off x="4233350" y="4244919"/>
            <a:ext cx="1993552" cy="1191598"/>
          </a:xfrm>
          <a:prstGeom prst="rect">
            <a:avLst/>
          </a:prstGeom>
        </p:spPr>
        <p:txBody>
          <a:bodyPr lIns="0" tIns="0" rIns="0" bIns="0" rtlCol="0" anchor="t">
            <a:spAutoFit/>
          </a:bodyPr>
          <a:lstStyle/>
          <a:p>
            <a:pPr algn="ctr">
              <a:lnSpc>
                <a:spcPts val="9633"/>
              </a:lnSpc>
            </a:pPr>
            <a:r>
              <a:rPr lang="en-US" sz="6881">
                <a:solidFill>
                  <a:srgbClr val="F5BE49"/>
                </a:solidFill>
                <a:latin typeface="Public Sans Bold"/>
              </a:rPr>
              <a:t>88%</a:t>
            </a:r>
          </a:p>
        </p:txBody>
      </p:sp>
      <p:sp>
        <p:nvSpPr>
          <p:cNvPr id="9" name="TextBox 9"/>
          <p:cNvSpPr txBox="1"/>
          <p:nvPr/>
        </p:nvSpPr>
        <p:spPr>
          <a:xfrm>
            <a:off x="14470850" y="948625"/>
            <a:ext cx="2362131" cy="1126077"/>
          </a:xfrm>
          <a:prstGeom prst="rect">
            <a:avLst/>
          </a:prstGeom>
        </p:spPr>
        <p:txBody>
          <a:bodyPr wrap="square" lIns="0" tIns="0" rIns="0" bIns="0" rtlCol="0" anchor="t">
            <a:spAutoFit/>
          </a:bodyPr>
          <a:lstStyle/>
          <a:p>
            <a:pPr algn="ctr">
              <a:lnSpc>
                <a:spcPts val="9633"/>
              </a:lnSpc>
            </a:pPr>
            <a:r>
              <a:rPr lang="en-US" sz="6881">
                <a:solidFill>
                  <a:srgbClr val="F5BE49"/>
                </a:solidFill>
                <a:latin typeface="Public Sans Bold"/>
              </a:rPr>
              <a:t>82%</a:t>
            </a:r>
          </a:p>
        </p:txBody>
      </p:sp>
      <p:grpSp>
        <p:nvGrpSpPr>
          <p:cNvPr id="10" name="Group 10"/>
          <p:cNvGrpSpPr/>
          <p:nvPr/>
        </p:nvGrpSpPr>
        <p:grpSpPr>
          <a:xfrm>
            <a:off x="8305800" y="-2095500"/>
            <a:ext cx="6431505" cy="5301728"/>
            <a:chOff x="-165316" y="1922693"/>
            <a:chExt cx="19908195" cy="20736417"/>
          </a:xfrm>
        </p:grpSpPr>
        <p:pic>
          <p:nvPicPr>
            <p:cNvPr id="11" name="Picture 11"/>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5316" y="1922693"/>
              <a:ext cx="17410038" cy="18629418"/>
            </a:xfrm>
            <a:prstGeom prst="rect">
              <a:avLst/>
            </a:prstGeom>
          </p:spPr>
        </p:pic>
        <p:pic>
          <p:nvPicPr>
            <p:cNvPr id="12" name="Picture 12"/>
            <p:cNvPicPr>
              <a:picLocks noChangeAspect="1"/>
            </p:cNvPicPr>
            <p:nvPr/>
          </p:nvPicPr>
          <p:blipFill>
            <a:blip r:embed="rId4">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32841" y="4029692"/>
              <a:ext cx="17410038" cy="18629418"/>
            </a:xfrm>
            <a:prstGeom prst="rect">
              <a:avLst/>
            </a:prstGeom>
          </p:spPr>
        </p:pic>
      </p:grpSp>
      <p:pic>
        <p:nvPicPr>
          <p:cNvPr id="13" name="Picture 5">
            <a:extLst>
              <a:ext uri="{FF2B5EF4-FFF2-40B4-BE49-F238E27FC236}">
                <a16:creationId xmlns:a16="http://schemas.microsoft.com/office/drawing/2014/main" id="{D6039FEC-B07D-481E-A575-0D9E2CF276A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522064" y="1852425"/>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10" name="Group 10">
            <a:extLst>
              <a:ext uri="{FF2B5EF4-FFF2-40B4-BE49-F238E27FC236}">
                <a16:creationId xmlns:a16="http://schemas.microsoft.com/office/drawing/2014/main" id="{7D0A9A3F-4886-44DE-B74B-A58D594C530F}"/>
              </a:ext>
            </a:extLst>
          </p:cNvPr>
          <p:cNvGrpSpPr/>
          <p:nvPr/>
        </p:nvGrpSpPr>
        <p:grpSpPr>
          <a:xfrm>
            <a:off x="8458200" y="-3390900"/>
            <a:ext cx="14931146" cy="15552312"/>
            <a:chOff x="-165316" y="1922693"/>
            <a:chExt cx="19908195" cy="20736417"/>
          </a:xfrm>
        </p:grpSpPr>
        <p:pic>
          <p:nvPicPr>
            <p:cNvPr id="11" name="Picture 11">
              <a:extLst>
                <a:ext uri="{FF2B5EF4-FFF2-40B4-BE49-F238E27FC236}">
                  <a16:creationId xmlns:a16="http://schemas.microsoft.com/office/drawing/2014/main" id="{C63FF068-CCD9-4846-B862-AACCDDA19604}"/>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5316" y="1922693"/>
              <a:ext cx="17410038" cy="18629418"/>
            </a:xfrm>
            <a:prstGeom prst="rect">
              <a:avLst/>
            </a:prstGeom>
          </p:spPr>
        </p:pic>
        <p:pic>
          <p:nvPicPr>
            <p:cNvPr id="12" name="Picture 12">
              <a:extLst>
                <a:ext uri="{FF2B5EF4-FFF2-40B4-BE49-F238E27FC236}">
                  <a16:creationId xmlns:a16="http://schemas.microsoft.com/office/drawing/2014/main" id="{A21FC951-1DE6-4EA6-B432-92A0F89E8148}"/>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32841" y="4029692"/>
              <a:ext cx="17410038" cy="18629418"/>
            </a:xfrm>
            <a:prstGeom prst="rect">
              <a:avLst/>
            </a:prstGeom>
          </p:spPr>
        </p:pic>
      </p:grpSp>
      <p:grpSp>
        <p:nvGrpSpPr>
          <p:cNvPr id="2" name="Group 2"/>
          <p:cNvGrpSpPr/>
          <p:nvPr/>
        </p:nvGrpSpPr>
        <p:grpSpPr>
          <a:xfrm>
            <a:off x="-1348238" y="7911360"/>
            <a:ext cx="21890488" cy="3103762"/>
            <a:chOff x="0" y="0"/>
            <a:chExt cx="2795400" cy="396348"/>
          </a:xfrm>
        </p:grpSpPr>
        <p:sp>
          <p:nvSpPr>
            <p:cNvPr id="3" name="Freeform 3"/>
            <p:cNvSpPr/>
            <p:nvPr/>
          </p:nvSpPr>
          <p:spPr>
            <a:xfrm>
              <a:off x="0" y="0"/>
              <a:ext cx="2795400" cy="396348"/>
            </a:xfrm>
            <a:custGeom>
              <a:avLst/>
              <a:gdLst/>
              <a:ahLst/>
              <a:cxnLst/>
              <a:rect l="l" t="t" r="r" b="b"/>
              <a:pathLst>
                <a:path w="2795400" h="396348">
                  <a:moveTo>
                    <a:pt x="0" y="0"/>
                  </a:moveTo>
                  <a:lnTo>
                    <a:pt x="2795400" y="0"/>
                  </a:lnTo>
                  <a:lnTo>
                    <a:pt x="2795400" y="396348"/>
                  </a:lnTo>
                  <a:lnTo>
                    <a:pt x="0" y="396348"/>
                  </a:lnTo>
                  <a:close/>
                </a:path>
              </a:pathLst>
            </a:custGeom>
            <a:solidFill>
              <a:srgbClr val="011C50"/>
            </a:solidFill>
          </p:spPr>
        </p:sp>
      </p:grpSp>
      <p:pic>
        <p:nvPicPr>
          <p:cNvPr id="5" name="Picture 5"/>
          <p:cNvPicPr>
            <a:picLocks noChangeAspect="1"/>
          </p:cNvPicPr>
          <p:nvPr/>
        </p:nvPicPr>
        <p:blipFill>
          <a:blip r:embed="rId4"/>
          <a:srcRect/>
          <a:stretch>
            <a:fillRect/>
          </a:stretch>
        </p:blipFill>
        <p:spPr>
          <a:xfrm>
            <a:off x="1028700" y="2597343"/>
            <a:ext cx="10714364" cy="5092313"/>
          </a:xfrm>
          <a:prstGeom prst="rect">
            <a:avLst/>
          </a:prstGeom>
        </p:spPr>
      </p:pic>
      <p:sp>
        <p:nvSpPr>
          <p:cNvPr id="8" name="TextBox 8"/>
          <p:cNvSpPr txBox="1"/>
          <p:nvPr/>
        </p:nvSpPr>
        <p:spPr>
          <a:xfrm>
            <a:off x="802554" y="320052"/>
            <a:ext cx="8341446" cy="19526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Giao diện chương trình trên Windows</a:t>
            </a:r>
          </a:p>
        </p:txBody>
      </p:sp>
      <p:sp>
        <p:nvSpPr>
          <p:cNvPr id="9" name="TextBox 9"/>
          <p:cNvSpPr txBox="1"/>
          <p:nvPr/>
        </p:nvSpPr>
        <p:spPr>
          <a:xfrm>
            <a:off x="3788349" y="8289761"/>
            <a:ext cx="7954714" cy="1173480"/>
          </a:xfrm>
          <a:prstGeom prst="rect">
            <a:avLst/>
          </a:prstGeom>
        </p:spPr>
        <p:txBody>
          <a:bodyPr lIns="0" tIns="0" rIns="0" bIns="0" rtlCol="0" anchor="t">
            <a:spAutoFit/>
          </a:bodyPr>
          <a:lstStyle/>
          <a:p>
            <a:pPr>
              <a:lnSpc>
                <a:spcPts val="4680"/>
              </a:lnSpc>
              <a:spcBef>
                <a:spcPct val="0"/>
              </a:spcBef>
            </a:pPr>
            <a:r>
              <a:rPr lang="en-US" sz="3600">
                <a:solidFill>
                  <a:srgbClr val="FFFFFF"/>
                </a:solidFill>
                <a:latin typeface="Public Sans Bold"/>
              </a:rPr>
              <a:t>Số 1: button Load hình cần nhận diện.</a:t>
            </a:r>
          </a:p>
          <a:p>
            <a:pPr>
              <a:lnSpc>
                <a:spcPts val="4680"/>
              </a:lnSpc>
              <a:spcBef>
                <a:spcPct val="0"/>
              </a:spcBef>
            </a:pPr>
            <a:r>
              <a:rPr lang="en-US" sz="3600">
                <a:solidFill>
                  <a:srgbClr val="FFFFFF"/>
                </a:solidFill>
                <a:latin typeface="Public Sans Bold"/>
              </a:rPr>
              <a:t>Số 2: button Nhận diện</a:t>
            </a:r>
          </a:p>
        </p:txBody>
      </p:sp>
      <p:pic>
        <p:nvPicPr>
          <p:cNvPr id="13" name="Picture 5">
            <a:extLst>
              <a:ext uri="{FF2B5EF4-FFF2-40B4-BE49-F238E27FC236}">
                <a16:creationId xmlns:a16="http://schemas.microsoft.com/office/drawing/2014/main" id="{3BE6DAD2-E44E-4965-A9DF-A5D3A8751ED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2012277" y="8160765"/>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42ECF828-064C-47D5-8144-FE473576AD57}"/>
              </a:ext>
            </a:extLst>
          </p:cNvPr>
          <p:cNvGrpSpPr/>
          <p:nvPr/>
        </p:nvGrpSpPr>
        <p:grpSpPr>
          <a:xfrm>
            <a:off x="8742985" y="-363375"/>
            <a:ext cx="15051428" cy="14746763"/>
            <a:chOff x="0" y="0"/>
            <a:chExt cx="20068571" cy="19662351"/>
          </a:xfrm>
        </p:grpSpPr>
        <p:pic>
          <p:nvPicPr>
            <p:cNvPr id="10" name="Picture 3">
              <a:extLst>
                <a:ext uri="{FF2B5EF4-FFF2-40B4-BE49-F238E27FC236}">
                  <a16:creationId xmlns:a16="http://schemas.microsoft.com/office/drawing/2014/main" id="{0E62DAE6-1A9C-4015-BFF1-D32E3D45785C}"/>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11" name="Picture 4">
              <a:extLst>
                <a:ext uri="{FF2B5EF4-FFF2-40B4-BE49-F238E27FC236}">
                  <a16:creationId xmlns:a16="http://schemas.microsoft.com/office/drawing/2014/main" id="{51F903D2-F09C-412C-B088-162F9A7AF88E}"/>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sp>
        <p:nvSpPr>
          <p:cNvPr id="2" name="AutoShape 2"/>
          <p:cNvSpPr/>
          <p:nvPr/>
        </p:nvSpPr>
        <p:spPr>
          <a:xfrm>
            <a:off x="-103039" y="0"/>
            <a:ext cx="6687178" cy="10287000"/>
          </a:xfrm>
          <a:prstGeom prst="rect">
            <a:avLst/>
          </a:prstGeom>
          <a:solidFill>
            <a:srgbClr val="004A98"/>
          </a:solidFill>
        </p:spPr>
      </p:sp>
      <p:pic>
        <p:nvPicPr>
          <p:cNvPr id="3" name="Picture 3"/>
          <p:cNvPicPr>
            <a:picLocks noChangeAspect="1"/>
          </p:cNvPicPr>
          <p:nvPr/>
        </p:nvPicPr>
        <p:blipFill>
          <a:blip r:embed="rId4"/>
          <a:srcRect/>
          <a:stretch>
            <a:fillRect/>
          </a:stretch>
        </p:blipFill>
        <p:spPr>
          <a:xfrm>
            <a:off x="6849643" y="2004060"/>
            <a:ext cx="10714364" cy="5092313"/>
          </a:xfrm>
          <a:prstGeom prst="rect">
            <a:avLst/>
          </a:prstGeom>
        </p:spPr>
      </p:pic>
      <p:sp>
        <p:nvSpPr>
          <p:cNvPr id="4" name="TextBox 4"/>
          <p:cNvSpPr txBox="1"/>
          <p:nvPr/>
        </p:nvSpPr>
        <p:spPr>
          <a:xfrm>
            <a:off x="802554" y="4402580"/>
            <a:ext cx="4660089" cy="1356360"/>
          </a:xfrm>
          <a:prstGeom prst="rect">
            <a:avLst/>
          </a:prstGeom>
        </p:spPr>
        <p:txBody>
          <a:bodyPr lIns="0" tIns="0" rIns="0" bIns="0" rtlCol="0" anchor="t">
            <a:spAutoFit/>
          </a:bodyPr>
          <a:lstStyle/>
          <a:p>
            <a:pPr marL="0" lvl="0" indent="0" algn="l">
              <a:lnSpc>
                <a:spcPts val="5460"/>
              </a:lnSpc>
              <a:spcBef>
                <a:spcPct val="0"/>
              </a:spcBef>
            </a:pPr>
            <a:r>
              <a:rPr lang="en-US" sz="4200">
                <a:solidFill>
                  <a:srgbClr val="FFFFFF"/>
                </a:solidFill>
                <a:latin typeface="Open Sans"/>
              </a:rPr>
              <a:t>Sau khi load ảnh sinh viên lên</a:t>
            </a:r>
          </a:p>
        </p:txBody>
      </p:sp>
      <p:sp>
        <p:nvSpPr>
          <p:cNvPr id="5" name="TextBox 5"/>
          <p:cNvSpPr txBox="1"/>
          <p:nvPr/>
        </p:nvSpPr>
        <p:spPr>
          <a:xfrm>
            <a:off x="802554" y="320052"/>
            <a:ext cx="5278621" cy="38957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Giao diện chương trình trên Windows</a:t>
            </a:r>
          </a:p>
        </p:txBody>
      </p:sp>
      <p:sp>
        <p:nvSpPr>
          <p:cNvPr id="6" name="TextBox 6"/>
          <p:cNvSpPr txBox="1"/>
          <p:nvPr/>
        </p:nvSpPr>
        <p:spPr>
          <a:xfrm>
            <a:off x="7297581" y="7851779"/>
            <a:ext cx="9420969" cy="1173480"/>
          </a:xfrm>
          <a:prstGeom prst="rect">
            <a:avLst/>
          </a:prstGeom>
        </p:spPr>
        <p:txBody>
          <a:bodyPr lIns="0" tIns="0" rIns="0" bIns="0" rtlCol="0" anchor="t">
            <a:spAutoFit/>
          </a:bodyPr>
          <a:lstStyle/>
          <a:p>
            <a:pPr>
              <a:lnSpc>
                <a:spcPts val="4680"/>
              </a:lnSpc>
              <a:spcBef>
                <a:spcPct val="0"/>
              </a:spcBef>
            </a:pPr>
            <a:r>
              <a:rPr lang="en-US" sz="3600">
                <a:solidFill>
                  <a:srgbClr val="004A98"/>
                </a:solidFill>
                <a:latin typeface="Public Sans Bold"/>
              </a:rPr>
              <a:t>Số 1: Thông tin sinh viên đã nhận dạng được</a:t>
            </a:r>
          </a:p>
          <a:p>
            <a:pPr>
              <a:lnSpc>
                <a:spcPts val="4680"/>
              </a:lnSpc>
              <a:spcBef>
                <a:spcPct val="0"/>
              </a:spcBef>
            </a:pPr>
            <a:r>
              <a:rPr lang="en-US" sz="3600">
                <a:solidFill>
                  <a:srgbClr val="004A98"/>
                </a:solidFill>
                <a:latin typeface="Public Sans Bold"/>
              </a:rPr>
              <a:t>Số 2: Button Xem điểm của sinh viên đó</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487374" y="0"/>
            <a:ext cx="5800626" cy="1790943"/>
          </a:xfrm>
          <a:prstGeom prst="rect">
            <a:avLst/>
          </a:prstGeom>
        </p:spPr>
      </p:pic>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02511" y="9025259"/>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70EB3988-C282-46CD-9A87-B4CFE71290DB}"/>
              </a:ext>
            </a:extLst>
          </p:cNvPr>
          <p:cNvGrpSpPr/>
          <p:nvPr/>
        </p:nvGrpSpPr>
        <p:grpSpPr>
          <a:xfrm rot="3854780">
            <a:off x="6933817" y="3663780"/>
            <a:ext cx="8286032" cy="8000999"/>
            <a:chOff x="0" y="0"/>
            <a:chExt cx="20068571" cy="19662351"/>
          </a:xfrm>
        </p:grpSpPr>
        <p:pic>
          <p:nvPicPr>
            <p:cNvPr id="9" name="Picture 3">
              <a:extLst>
                <a:ext uri="{FF2B5EF4-FFF2-40B4-BE49-F238E27FC236}">
                  <a16:creationId xmlns:a16="http://schemas.microsoft.com/office/drawing/2014/main" id="{01AC3ACD-77FB-4F32-A1DC-4811377E92A9}"/>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10" name="Picture 4">
              <a:extLst>
                <a:ext uri="{FF2B5EF4-FFF2-40B4-BE49-F238E27FC236}">
                  <a16:creationId xmlns:a16="http://schemas.microsoft.com/office/drawing/2014/main" id="{665AF1CD-2BEF-4002-92D2-014F6962662F}"/>
                </a:ext>
              </a:extLst>
            </p:cNvPr>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sp>
        <p:nvSpPr>
          <p:cNvPr id="2" name="AutoShape 2"/>
          <p:cNvSpPr/>
          <p:nvPr/>
        </p:nvSpPr>
        <p:spPr>
          <a:xfrm>
            <a:off x="-103039" y="0"/>
            <a:ext cx="6687178" cy="10287000"/>
          </a:xfrm>
          <a:prstGeom prst="rect">
            <a:avLst/>
          </a:prstGeom>
          <a:solidFill>
            <a:srgbClr val="004A98"/>
          </a:solidFill>
        </p:spPr>
      </p:sp>
      <p:pic>
        <p:nvPicPr>
          <p:cNvPr id="3" name="Picture 3"/>
          <p:cNvPicPr>
            <a:picLocks noChangeAspect="1"/>
          </p:cNvPicPr>
          <p:nvPr/>
        </p:nvPicPr>
        <p:blipFill>
          <a:blip r:embed="rId4"/>
          <a:srcRect/>
          <a:stretch>
            <a:fillRect/>
          </a:stretch>
        </p:blipFill>
        <p:spPr>
          <a:xfrm>
            <a:off x="6892461" y="1028699"/>
            <a:ext cx="11034827" cy="5262222"/>
          </a:xfrm>
          <a:prstGeom prst="rect">
            <a:avLst/>
          </a:prstGeom>
        </p:spPr>
      </p:pic>
      <p:sp>
        <p:nvSpPr>
          <p:cNvPr id="4" name="TextBox 4"/>
          <p:cNvSpPr txBox="1"/>
          <p:nvPr/>
        </p:nvSpPr>
        <p:spPr>
          <a:xfrm>
            <a:off x="1028700" y="1019175"/>
            <a:ext cx="4660089" cy="292417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Giao diện xem điểm sinh viên</a:t>
            </a:r>
          </a:p>
        </p:txBody>
      </p:sp>
      <p:sp>
        <p:nvSpPr>
          <p:cNvPr id="5" name="TextBox 5"/>
          <p:cNvSpPr txBox="1"/>
          <p:nvPr/>
        </p:nvSpPr>
        <p:spPr>
          <a:xfrm>
            <a:off x="1028700" y="4380683"/>
            <a:ext cx="4660089" cy="2727960"/>
          </a:xfrm>
          <a:prstGeom prst="rect">
            <a:avLst/>
          </a:prstGeom>
        </p:spPr>
        <p:txBody>
          <a:bodyPr lIns="0" tIns="0" rIns="0" bIns="0" rtlCol="0" anchor="t">
            <a:spAutoFit/>
          </a:bodyPr>
          <a:lstStyle/>
          <a:p>
            <a:pPr marL="0" lvl="0" indent="0" algn="l">
              <a:lnSpc>
                <a:spcPts val="5460"/>
              </a:lnSpc>
              <a:spcBef>
                <a:spcPct val="0"/>
              </a:spcBef>
            </a:pPr>
            <a:r>
              <a:rPr lang="en-US" sz="4200">
                <a:solidFill>
                  <a:srgbClr val="FFFFFF"/>
                </a:solidFill>
                <a:latin typeface="Open Sans"/>
              </a:rPr>
              <a:t>Điểm của sinh viên được hiển thị theo học kỳ đã chọn</a:t>
            </a:r>
          </a:p>
        </p:txBody>
      </p:sp>
      <p:sp>
        <p:nvSpPr>
          <p:cNvPr id="6" name="TextBox 6"/>
          <p:cNvSpPr txBox="1"/>
          <p:nvPr/>
        </p:nvSpPr>
        <p:spPr>
          <a:xfrm>
            <a:off x="8097932" y="6903720"/>
            <a:ext cx="7886700" cy="2354580"/>
          </a:xfrm>
          <a:prstGeom prst="rect">
            <a:avLst/>
          </a:prstGeom>
        </p:spPr>
        <p:txBody>
          <a:bodyPr lIns="0" tIns="0" rIns="0" bIns="0" rtlCol="0" anchor="t">
            <a:spAutoFit/>
          </a:bodyPr>
          <a:lstStyle/>
          <a:p>
            <a:pPr>
              <a:lnSpc>
                <a:spcPts val="4680"/>
              </a:lnSpc>
              <a:spcBef>
                <a:spcPct val="0"/>
              </a:spcBef>
            </a:pPr>
            <a:r>
              <a:rPr lang="en-US" sz="3600">
                <a:solidFill>
                  <a:srgbClr val="004A98"/>
                </a:solidFill>
                <a:latin typeface="Public Sans Bold"/>
              </a:rPr>
              <a:t>Số 1: Thông tin cá nhân</a:t>
            </a:r>
          </a:p>
          <a:p>
            <a:pPr>
              <a:lnSpc>
                <a:spcPts val="4680"/>
              </a:lnSpc>
              <a:spcBef>
                <a:spcPct val="0"/>
              </a:spcBef>
            </a:pPr>
            <a:r>
              <a:rPr lang="en-US" sz="3600">
                <a:solidFill>
                  <a:srgbClr val="004A98"/>
                </a:solidFill>
                <a:latin typeface="Public Sans Bold"/>
              </a:rPr>
              <a:t>Số 2: Thông tin học vụ</a:t>
            </a:r>
          </a:p>
          <a:p>
            <a:pPr>
              <a:lnSpc>
                <a:spcPts val="4680"/>
              </a:lnSpc>
              <a:spcBef>
                <a:spcPct val="0"/>
              </a:spcBef>
            </a:pPr>
            <a:r>
              <a:rPr lang="en-US" sz="3600">
                <a:solidFill>
                  <a:srgbClr val="004A98"/>
                </a:solidFill>
                <a:latin typeface="Public Sans Bold"/>
              </a:rPr>
              <a:t>Số 3: Chọn học kỳ muốn xem điểm</a:t>
            </a:r>
          </a:p>
          <a:p>
            <a:pPr>
              <a:lnSpc>
                <a:spcPts val="4680"/>
              </a:lnSpc>
              <a:spcBef>
                <a:spcPct val="0"/>
              </a:spcBef>
            </a:pPr>
            <a:r>
              <a:rPr lang="en-US" sz="3600">
                <a:solidFill>
                  <a:srgbClr val="004A98"/>
                </a:solidFill>
                <a:latin typeface="Public Sans Bold"/>
              </a:rPr>
              <a:t>Số 4: Bảng điểm theo học kỳ đã chọn</a:t>
            </a:r>
          </a:p>
        </p:txBody>
      </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11837" y="133228"/>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348238" y="7911360"/>
            <a:ext cx="21890488" cy="3103762"/>
            <a:chOff x="0" y="0"/>
            <a:chExt cx="2795400" cy="396348"/>
          </a:xfrm>
        </p:grpSpPr>
        <p:sp>
          <p:nvSpPr>
            <p:cNvPr id="3" name="Freeform 3"/>
            <p:cNvSpPr/>
            <p:nvPr/>
          </p:nvSpPr>
          <p:spPr>
            <a:xfrm>
              <a:off x="0" y="0"/>
              <a:ext cx="2795400" cy="396348"/>
            </a:xfrm>
            <a:custGeom>
              <a:avLst/>
              <a:gdLst/>
              <a:ahLst/>
              <a:cxnLst/>
              <a:rect l="l" t="t" r="r" b="b"/>
              <a:pathLst>
                <a:path w="2795400" h="396348">
                  <a:moveTo>
                    <a:pt x="0" y="0"/>
                  </a:moveTo>
                  <a:lnTo>
                    <a:pt x="2795400" y="0"/>
                  </a:lnTo>
                  <a:lnTo>
                    <a:pt x="2795400" y="396348"/>
                  </a:lnTo>
                  <a:lnTo>
                    <a:pt x="0" y="396348"/>
                  </a:lnTo>
                  <a:close/>
                </a:path>
              </a:pathLst>
            </a:custGeom>
            <a:solidFill>
              <a:srgbClr val="011C50"/>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2900313" y="8229478"/>
            <a:ext cx="5800626" cy="1790943"/>
          </a:xfrm>
          <a:prstGeom prst="rect">
            <a:avLst/>
          </a:prstGeom>
        </p:spPr>
      </p:pic>
      <p:sp>
        <p:nvSpPr>
          <p:cNvPr id="9" name="TextBox 9"/>
          <p:cNvSpPr txBox="1"/>
          <p:nvPr/>
        </p:nvSpPr>
        <p:spPr>
          <a:xfrm>
            <a:off x="802554" y="320052"/>
            <a:ext cx="8341446" cy="19526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Giao diện chương trình trên Website</a:t>
            </a:r>
          </a:p>
        </p:txBody>
      </p:sp>
      <p:sp>
        <p:nvSpPr>
          <p:cNvPr id="10" name="TextBox 10"/>
          <p:cNvSpPr txBox="1"/>
          <p:nvPr/>
        </p:nvSpPr>
        <p:spPr>
          <a:xfrm>
            <a:off x="4073627" y="8467686"/>
            <a:ext cx="6335316" cy="1173480"/>
          </a:xfrm>
          <a:prstGeom prst="rect">
            <a:avLst/>
          </a:prstGeom>
        </p:spPr>
        <p:txBody>
          <a:bodyPr lIns="0" tIns="0" rIns="0" bIns="0" rtlCol="0" anchor="t">
            <a:spAutoFit/>
          </a:bodyPr>
          <a:lstStyle/>
          <a:p>
            <a:pPr>
              <a:lnSpc>
                <a:spcPts val="4680"/>
              </a:lnSpc>
              <a:spcBef>
                <a:spcPct val="0"/>
              </a:spcBef>
            </a:pPr>
            <a:r>
              <a:rPr lang="en-US" sz="3600">
                <a:solidFill>
                  <a:srgbClr val="FFFFFF"/>
                </a:solidFill>
                <a:latin typeface="Public Sans Bold"/>
              </a:rPr>
              <a:t>Số 1: Chọn hình sinh viên</a:t>
            </a:r>
          </a:p>
          <a:p>
            <a:pPr>
              <a:lnSpc>
                <a:spcPts val="4680"/>
              </a:lnSpc>
              <a:spcBef>
                <a:spcPct val="0"/>
              </a:spcBef>
            </a:pPr>
            <a:r>
              <a:rPr lang="en-US" sz="3600">
                <a:solidFill>
                  <a:srgbClr val="FFFFFF"/>
                </a:solidFill>
                <a:latin typeface="Public Sans Bold"/>
              </a:rPr>
              <a:t>Số 2 : Nhấn vào nút nhận diện</a:t>
            </a:r>
          </a:p>
        </p:txBody>
      </p:sp>
      <p:pic>
        <p:nvPicPr>
          <p:cNvPr id="12" name="Hình ảnh 11">
            <a:extLst>
              <a:ext uri="{FF2B5EF4-FFF2-40B4-BE49-F238E27FC236}">
                <a16:creationId xmlns:a16="http://schemas.microsoft.com/office/drawing/2014/main" id="{990598DB-C553-4EB8-B3F0-2DAE69F7C2FA}"/>
              </a:ext>
            </a:extLst>
          </p:cNvPr>
          <p:cNvPicPr>
            <a:picLocks noChangeAspect="1"/>
          </p:cNvPicPr>
          <p:nvPr/>
        </p:nvPicPr>
        <p:blipFill>
          <a:blip r:embed="rId4"/>
          <a:stretch>
            <a:fillRect/>
          </a:stretch>
        </p:blipFill>
        <p:spPr>
          <a:xfrm>
            <a:off x="533400" y="2196907"/>
            <a:ext cx="11008446" cy="563868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sp>
        <p:nvSpPr>
          <p:cNvPr id="6" name="TextBox 6"/>
          <p:cNvSpPr txBox="1"/>
          <p:nvPr/>
        </p:nvSpPr>
        <p:spPr>
          <a:xfrm>
            <a:off x="1028700" y="1136844"/>
            <a:ext cx="12816036" cy="654050"/>
          </a:xfrm>
          <a:prstGeom prst="rect">
            <a:avLst/>
          </a:prstGeom>
        </p:spPr>
        <p:txBody>
          <a:bodyPr lIns="0" tIns="0" rIns="0" bIns="0" rtlCol="0" anchor="t">
            <a:spAutoFit/>
          </a:bodyPr>
          <a:lstStyle/>
          <a:p>
            <a:pPr algn="ctr">
              <a:lnSpc>
                <a:spcPts val="5199"/>
              </a:lnSpc>
              <a:spcBef>
                <a:spcPct val="0"/>
              </a:spcBef>
            </a:pPr>
            <a:r>
              <a:rPr lang="en-US" sz="3999">
                <a:solidFill>
                  <a:srgbClr val="FFFFFF"/>
                </a:solidFill>
                <a:latin typeface="Public Sans Bold"/>
              </a:rPr>
              <a:t>Giao diện Website sau khi nhận diện được gương mặt</a:t>
            </a:r>
          </a:p>
        </p:txBody>
      </p:sp>
      <p:pic>
        <p:nvPicPr>
          <p:cNvPr id="9" name="Hình ảnh 8">
            <a:extLst>
              <a:ext uri="{FF2B5EF4-FFF2-40B4-BE49-F238E27FC236}">
                <a16:creationId xmlns:a16="http://schemas.microsoft.com/office/drawing/2014/main" id="{A7B30BCC-11D4-4FC6-B47E-AAD1DDB71AF1}"/>
              </a:ext>
            </a:extLst>
          </p:cNvPr>
          <p:cNvPicPr>
            <a:picLocks noChangeAspect="1"/>
          </p:cNvPicPr>
          <p:nvPr/>
        </p:nvPicPr>
        <p:blipFill>
          <a:blip r:embed="rId2"/>
          <a:stretch>
            <a:fillRect/>
          </a:stretch>
        </p:blipFill>
        <p:spPr>
          <a:xfrm>
            <a:off x="1697876" y="2970530"/>
            <a:ext cx="15335832" cy="7316470"/>
          </a:xfrm>
          <a:prstGeom prst="rect">
            <a:avLst/>
          </a:prstGeom>
        </p:spPr>
      </p:pic>
      <p:sp>
        <p:nvSpPr>
          <p:cNvPr id="7" name="TextBox 7"/>
          <p:cNvSpPr txBox="1"/>
          <p:nvPr/>
        </p:nvSpPr>
        <p:spPr>
          <a:xfrm>
            <a:off x="9365792" y="5457702"/>
            <a:ext cx="8678551" cy="1173480"/>
          </a:xfrm>
          <a:prstGeom prst="rect">
            <a:avLst/>
          </a:prstGeom>
        </p:spPr>
        <p:txBody>
          <a:bodyPr lIns="0" tIns="0" rIns="0" bIns="0" rtlCol="0" anchor="t">
            <a:spAutoFit/>
          </a:bodyPr>
          <a:lstStyle/>
          <a:p>
            <a:pPr>
              <a:lnSpc>
                <a:spcPts val="4680"/>
              </a:lnSpc>
              <a:spcBef>
                <a:spcPct val="0"/>
              </a:spcBef>
            </a:pPr>
            <a:r>
              <a:rPr lang="en-US" sz="3600">
                <a:solidFill>
                  <a:srgbClr val="000000"/>
                </a:solidFill>
                <a:latin typeface="Public Sans Bold"/>
              </a:rPr>
              <a:t>Số 3. Thông tin sinh viên được hiển thị</a:t>
            </a:r>
          </a:p>
          <a:p>
            <a:pPr>
              <a:lnSpc>
                <a:spcPts val="4680"/>
              </a:lnSpc>
              <a:spcBef>
                <a:spcPct val="0"/>
              </a:spcBef>
            </a:pPr>
            <a:r>
              <a:rPr lang="en-US" sz="3600">
                <a:solidFill>
                  <a:srgbClr val="000000"/>
                </a:solidFill>
                <a:latin typeface="Public Sans Bold"/>
              </a:rPr>
              <a:t>Số 4. Nhấn vào nút xem kết quả học tập</a:t>
            </a:r>
          </a:p>
        </p:txBody>
      </p:sp>
      <p:pic>
        <p:nvPicPr>
          <p:cNvPr id="10" name="Picture 4">
            <a:extLst>
              <a:ext uri="{FF2B5EF4-FFF2-40B4-BE49-F238E27FC236}">
                <a16:creationId xmlns:a16="http://schemas.microsoft.com/office/drawing/2014/main" id="{C9FA7D65-C876-401A-9A32-C943E7A765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2487374" y="10941"/>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7311636"/>
            <a:ext cx="18288000" cy="2975364"/>
            <a:chOff x="0" y="0"/>
            <a:chExt cx="1913890" cy="311380"/>
          </a:xfrm>
        </p:grpSpPr>
        <p:sp>
          <p:nvSpPr>
            <p:cNvPr id="3" name="Freeform 3"/>
            <p:cNvSpPr/>
            <p:nvPr/>
          </p:nvSpPr>
          <p:spPr>
            <a:xfrm>
              <a:off x="0" y="0"/>
              <a:ext cx="1913890" cy="311380"/>
            </a:xfrm>
            <a:custGeom>
              <a:avLst/>
              <a:gdLst/>
              <a:ahLst/>
              <a:cxnLst/>
              <a:rect l="l" t="t" r="r" b="b"/>
              <a:pathLst>
                <a:path w="1913890" h="311380">
                  <a:moveTo>
                    <a:pt x="0" y="0"/>
                  </a:moveTo>
                  <a:lnTo>
                    <a:pt x="1913890" y="0"/>
                  </a:lnTo>
                  <a:lnTo>
                    <a:pt x="1913890" y="311380"/>
                  </a:lnTo>
                  <a:lnTo>
                    <a:pt x="0" y="311380"/>
                  </a:lnTo>
                  <a:close/>
                </a:path>
              </a:pathLst>
            </a:custGeom>
            <a:solidFill>
              <a:srgbClr val="004A98"/>
            </a:solidFill>
          </p:spPr>
        </p:sp>
      </p:grpSp>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266577" y="8534157"/>
            <a:ext cx="5800626" cy="1790943"/>
          </a:xfrm>
          <a:prstGeom prst="rect">
            <a:avLst/>
          </a:prstGeom>
        </p:spPr>
      </p:pic>
      <p:sp>
        <p:nvSpPr>
          <p:cNvPr id="6" name="TextBox 6"/>
          <p:cNvSpPr txBox="1"/>
          <p:nvPr/>
        </p:nvSpPr>
        <p:spPr>
          <a:xfrm>
            <a:off x="2319571" y="7613902"/>
            <a:ext cx="12877799" cy="617990"/>
          </a:xfrm>
          <a:prstGeom prst="rect">
            <a:avLst/>
          </a:prstGeom>
        </p:spPr>
        <p:txBody>
          <a:bodyPr wrap="square" lIns="0" tIns="0" rIns="0" bIns="0" rtlCol="0" anchor="t">
            <a:spAutoFit/>
          </a:bodyPr>
          <a:lstStyle/>
          <a:p>
            <a:pPr algn="ctr">
              <a:lnSpc>
                <a:spcPts val="5199"/>
              </a:lnSpc>
              <a:spcBef>
                <a:spcPct val="0"/>
              </a:spcBef>
            </a:pPr>
            <a:r>
              <a:rPr lang="en-US" sz="3999">
                <a:solidFill>
                  <a:srgbClr val="FFFFFF"/>
                </a:solidFill>
                <a:latin typeface="Public Sans Bold"/>
              </a:rPr>
              <a:t>Giao diện Website xem kết quả học tập của sinh viên</a:t>
            </a:r>
          </a:p>
        </p:txBody>
      </p:sp>
      <p:pic>
        <p:nvPicPr>
          <p:cNvPr id="8" name="Hình ảnh 7">
            <a:extLst>
              <a:ext uri="{FF2B5EF4-FFF2-40B4-BE49-F238E27FC236}">
                <a16:creationId xmlns:a16="http://schemas.microsoft.com/office/drawing/2014/main" id="{9E0F2D64-3FF7-4103-A762-2C25E06D52A0}"/>
              </a:ext>
            </a:extLst>
          </p:cNvPr>
          <p:cNvPicPr>
            <a:picLocks noChangeAspect="1"/>
          </p:cNvPicPr>
          <p:nvPr/>
        </p:nvPicPr>
        <p:blipFill>
          <a:blip r:embed="rId4"/>
          <a:stretch>
            <a:fillRect/>
          </a:stretch>
        </p:blipFill>
        <p:spPr>
          <a:xfrm>
            <a:off x="0" y="78351"/>
            <a:ext cx="18288000" cy="717232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7250735" y="-774700"/>
            <a:ext cx="15051428" cy="14746763"/>
            <a:chOff x="0" y="0"/>
            <a:chExt cx="20068571" cy="19662351"/>
          </a:xfrm>
        </p:grpSpPr>
        <p:pic>
          <p:nvPicPr>
            <p:cNvPr id="3" name="Picture 3"/>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352512"/>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5800626" cy="1790943"/>
          </a:xfrm>
          <a:prstGeom prst="rect">
            <a:avLst/>
          </a:prstGeom>
        </p:spPr>
      </p:pic>
      <p:grpSp>
        <p:nvGrpSpPr>
          <p:cNvPr id="8" name="Group 8"/>
          <p:cNvGrpSpPr/>
          <p:nvPr/>
        </p:nvGrpSpPr>
        <p:grpSpPr>
          <a:xfrm>
            <a:off x="1028700" y="1513473"/>
            <a:ext cx="15912001" cy="2236558"/>
            <a:chOff x="0" y="0"/>
            <a:chExt cx="21216002" cy="2982078"/>
          </a:xfrm>
        </p:grpSpPr>
        <p:sp>
          <p:nvSpPr>
            <p:cNvPr id="9" name="TextBox 9"/>
            <p:cNvSpPr txBox="1"/>
            <p:nvPr/>
          </p:nvSpPr>
          <p:spPr>
            <a:xfrm>
              <a:off x="0" y="0"/>
              <a:ext cx="21216002" cy="1766008"/>
            </a:xfrm>
            <a:prstGeom prst="rect">
              <a:avLst/>
            </a:prstGeom>
          </p:spPr>
          <p:txBody>
            <a:bodyPr lIns="0" tIns="0" rIns="0" bIns="0" rtlCol="0" anchor="t">
              <a:spAutoFit/>
            </a:bodyPr>
            <a:lstStyle/>
            <a:p>
              <a:pPr>
                <a:lnSpc>
                  <a:spcPts val="10486"/>
                </a:lnSpc>
              </a:pPr>
              <a:r>
                <a:rPr lang="en-US" sz="8738">
                  <a:solidFill>
                    <a:srgbClr val="FFFFFF"/>
                  </a:solidFill>
                  <a:latin typeface="Public Sans Bold"/>
                </a:rPr>
                <a:t>CẢM ƠN</a:t>
              </a:r>
            </a:p>
          </p:txBody>
        </p:sp>
        <p:sp>
          <p:nvSpPr>
            <p:cNvPr id="10" name="TextBox 10"/>
            <p:cNvSpPr txBox="1"/>
            <p:nvPr/>
          </p:nvSpPr>
          <p:spPr>
            <a:xfrm>
              <a:off x="0" y="1642183"/>
              <a:ext cx="21216002" cy="1341825"/>
            </a:xfrm>
            <a:prstGeom prst="rect">
              <a:avLst/>
            </a:prstGeom>
          </p:spPr>
          <p:txBody>
            <a:bodyPr lIns="0" tIns="0" rIns="0" bIns="0" rtlCol="0" anchor="t">
              <a:spAutoFit/>
            </a:bodyPr>
            <a:lstStyle/>
            <a:p>
              <a:pPr>
                <a:lnSpc>
                  <a:spcPts val="8449"/>
                </a:lnSpc>
              </a:pPr>
              <a:r>
                <a:rPr lang="en-US" sz="6035">
                  <a:solidFill>
                    <a:srgbClr val="FFFFFF"/>
                  </a:solidFill>
                  <a:latin typeface="Public Sans"/>
                </a:rPr>
                <a:t>QUÝ THẦY CÔ VÀ CÁC BẠN ĐÃ LẮNG NGHE</a:t>
              </a:r>
            </a:p>
          </p:txBody>
        </p:sp>
      </p:grpSp>
      <p:sp>
        <p:nvSpPr>
          <p:cNvPr id="11" name="TextBox 11"/>
          <p:cNvSpPr txBox="1"/>
          <p:nvPr/>
        </p:nvSpPr>
        <p:spPr>
          <a:xfrm>
            <a:off x="528011" y="7889346"/>
            <a:ext cx="5654185" cy="1953895"/>
          </a:xfrm>
          <a:prstGeom prst="rect">
            <a:avLst/>
          </a:prstGeom>
        </p:spPr>
        <p:txBody>
          <a:bodyPr lIns="0" tIns="0" rIns="0" bIns="0" rtlCol="0" anchor="t">
            <a:spAutoFit/>
          </a:bodyPr>
          <a:lstStyle/>
          <a:p>
            <a:pPr>
              <a:lnSpc>
                <a:spcPts val="5179"/>
              </a:lnSpc>
            </a:pPr>
            <a:r>
              <a:rPr lang="en-US" sz="3699">
                <a:solidFill>
                  <a:srgbClr val="F5BE49"/>
                </a:solidFill>
                <a:latin typeface="Public Sans Bold"/>
              </a:rPr>
              <a:t>Nguyễn Ngọc Hải</a:t>
            </a:r>
          </a:p>
          <a:p>
            <a:pPr>
              <a:lnSpc>
                <a:spcPts val="5179"/>
              </a:lnSpc>
            </a:pPr>
            <a:r>
              <a:rPr lang="en-US" sz="3699">
                <a:solidFill>
                  <a:srgbClr val="F5BE49"/>
                </a:solidFill>
                <a:latin typeface="Public Sans Bold"/>
              </a:rPr>
              <a:t>Đặng Hoàng Cẩm My</a:t>
            </a:r>
          </a:p>
          <a:p>
            <a:pPr>
              <a:lnSpc>
                <a:spcPts val="5179"/>
              </a:lnSpc>
            </a:pPr>
            <a:r>
              <a:rPr lang="en-US" sz="3699">
                <a:solidFill>
                  <a:srgbClr val="F5BE49"/>
                </a:solidFill>
                <a:latin typeface="Public Sans Bold"/>
              </a:rPr>
              <a:t>Trương Hồng Phi</a:t>
            </a:r>
          </a:p>
        </p:txBody>
      </p:sp>
      <p:sp>
        <p:nvSpPr>
          <p:cNvPr id="12" name="TextBox 12"/>
          <p:cNvSpPr txBox="1"/>
          <p:nvPr/>
        </p:nvSpPr>
        <p:spPr>
          <a:xfrm>
            <a:off x="10376934" y="8281458"/>
            <a:ext cx="7640186" cy="622935"/>
          </a:xfrm>
          <a:prstGeom prst="rect">
            <a:avLst/>
          </a:prstGeom>
        </p:spPr>
        <p:txBody>
          <a:bodyPr lIns="0" tIns="0" rIns="0" bIns="0" rtlCol="0" anchor="t">
            <a:spAutoFit/>
          </a:bodyPr>
          <a:lstStyle/>
          <a:p>
            <a:pPr>
              <a:lnSpc>
                <a:spcPts val="5040"/>
              </a:lnSpc>
            </a:pPr>
            <a:r>
              <a:rPr lang="en-US" sz="3600">
                <a:solidFill>
                  <a:srgbClr val="F5BE49"/>
                </a:solidFill>
                <a:latin typeface="Public Sans Bold Bold"/>
              </a:rPr>
              <a:t>GVHD: ThS. NGUYỄN VĂN THỊNH</a:t>
            </a:r>
          </a:p>
        </p:txBody>
      </p:sp>
      <p:pic>
        <p:nvPicPr>
          <p:cNvPr id="1028" name="Picture 4">
            <a:extLst>
              <a:ext uri="{FF2B5EF4-FFF2-40B4-BE49-F238E27FC236}">
                <a16:creationId xmlns:a16="http://schemas.microsoft.com/office/drawing/2014/main" id="{35D09603-CE70-4850-AD06-A59A0A6C5E33}"/>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78924" y="661543"/>
            <a:ext cx="6337541" cy="23765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ình động cảm ơn đẹp, dễ thương tạo cảm giác nhẹ nhàng, vui vẻ">
            <a:extLst>
              <a:ext uri="{FF2B5EF4-FFF2-40B4-BE49-F238E27FC236}">
                <a16:creationId xmlns:a16="http://schemas.microsoft.com/office/drawing/2014/main" id="{A3D422E3-5523-4165-88A1-85FE008DC39A}"/>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3341" y="4213014"/>
            <a:ext cx="5489987" cy="3835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3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p:cTn id="11" dur="1000" fill="hold"/>
                                        <p:tgtEl>
                                          <p:spTgt spid="1034"/>
                                        </p:tgtEl>
                                        <p:attrNameLst>
                                          <p:attrName>ppt_w</p:attrName>
                                        </p:attrNameLst>
                                      </p:cBhvr>
                                      <p:tavLst>
                                        <p:tav tm="0">
                                          <p:val>
                                            <p:fltVal val="0"/>
                                          </p:val>
                                        </p:tav>
                                        <p:tav tm="100000">
                                          <p:val>
                                            <p:strVal val="#ppt_w"/>
                                          </p:val>
                                        </p:tav>
                                      </p:tavLst>
                                    </p:anim>
                                    <p:anim calcmode="lin" valueType="num">
                                      <p:cBhvr>
                                        <p:cTn id="12" dur="1000" fill="hold"/>
                                        <p:tgtEl>
                                          <p:spTgt spid="1034"/>
                                        </p:tgtEl>
                                        <p:attrNameLst>
                                          <p:attrName>ppt_h</p:attrName>
                                        </p:attrNameLst>
                                      </p:cBhvr>
                                      <p:tavLst>
                                        <p:tav tm="0">
                                          <p:val>
                                            <p:fltVal val="0"/>
                                          </p:val>
                                        </p:tav>
                                        <p:tav tm="100000">
                                          <p:val>
                                            <p:strVal val="#ppt_h"/>
                                          </p:val>
                                        </p:tav>
                                      </p:tavLst>
                                    </p:anim>
                                    <p:anim calcmode="lin" valueType="num">
                                      <p:cBhvr>
                                        <p:cTn id="13" dur="1000" fill="hold"/>
                                        <p:tgtEl>
                                          <p:spTgt spid="1034"/>
                                        </p:tgtEl>
                                        <p:attrNameLst>
                                          <p:attrName>style.rotation</p:attrName>
                                        </p:attrNameLst>
                                      </p:cBhvr>
                                      <p:tavLst>
                                        <p:tav tm="0">
                                          <p:val>
                                            <p:fltVal val="90"/>
                                          </p:val>
                                        </p:tav>
                                        <p:tav tm="100000">
                                          <p:val>
                                            <p:fltVal val="0"/>
                                          </p:val>
                                        </p:tav>
                                      </p:tavLst>
                                    </p:anim>
                                    <p:animEffect transition="in" filter="fade">
                                      <p:cBhvr>
                                        <p:cTn id="14"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1205"/>
          <a:stretch>
            <a:fillRect/>
          </a:stretch>
        </p:blipFill>
        <p:spPr>
          <a:xfrm>
            <a:off x="16956713" y="-4709514"/>
            <a:ext cx="7857064" cy="7705144"/>
          </a:xfrm>
          <a:prstGeom prst="rect">
            <a:avLst/>
          </a:prstGeom>
        </p:spPr>
      </p:pic>
      <p:sp>
        <p:nvSpPr>
          <p:cNvPr id="3" name="AutoShape 3"/>
          <p:cNvSpPr/>
          <p:nvPr/>
        </p:nvSpPr>
        <p:spPr>
          <a:xfrm>
            <a:off x="1157077" y="3032142"/>
            <a:ext cx="15934142" cy="0"/>
          </a:xfrm>
          <a:prstGeom prst="line">
            <a:avLst/>
          </a:prstGeom>
          <a:ln w="28575" cap="rnd">
            <a:solidFill>
              <a:srgbClr val="FFFFFF">
                <a:alpha val="49804"/>
              </a:srgbClr>
            </a:solidFill>
            <a:prstDash val="solid"/>
            <a:headEnd type="none" w="sm" len="sm"/>
            <a:tailEnd type="none" w="sm" len="sm"/>
          </a:ln>
        </p:spPr>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764648" y="8611311"/>
            <a:ext cx="6356016" cy="1962420"/>
          </a:xfrm>
          <a:prstGeom prst="rect">
            <a:avLst/>
          </a:prstGeom>
        </p:spPr>
      </p:pic>
      <p:grpSp>
        <p:nvGrpSpPr>
          <p:cNvPr id="5" name="Group 5"/>
          <p:cNvGrpSpPr/>
          <p:nvPr/>
        </p:nvGrpSpPr>
        <p:grpSpPr>
          <a:xfrm>
            <a:off x="1028700" y="2862069"/>
            <a:ext cx="340147" cy="34014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7" name="Group 7"/>
          <p:cNvGrpSpPr/>
          <p:nvPr/>
        </p:nvGrpSpPr>
        <p:grpSpPr>
          <a:xfrm>
            <a:off x="4445683" y="2862069"/>
            <a:ext cx="340147" cy="34014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9" name="Group 9"/>
          <p:cNvGrpSpPr/>
          <p:nvPr/>
        </p:nvGrpSpPr>
        <p:grpSpPr>
          <a:xfrm>
            <a:off x="7862666" y="2862069"/>
            <a:ext cx="340147" cy="34014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1" name="Group 11"/>
          <p:cNvGrpSpPr/>
          <p:nvPr/>
        </p:nvGrpSpPr>
        <p:grpSpPr>
          <a:xfrm>
            <a:off x="11279649" y="2862069"/>
            <a:ext cx="340147" cy="34014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3" name="Group 13"/>
          <p:cNvGrpSpPr/>
          <p:nvPr/>
        </p:nvGrpSpPr>
        <p:grpSpPr>
          <a:xfrm>
            <a:off x="14696632" y="2862069"/>
            <a:ext cx="340147" cy="34014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5BE49"/>
            </a:solidFill>
          </p:spPr>
        </p:sp>
      </p:grpSp>
      <p:grpSp>
        <p:nvGrpSpPr>
          <p:cNvPr id="15" name="Group 15"/>
          <p:cNvGrpSpPr/>
          <p:nvPr/>
        </p:nvGrpSpPr>
        <p:grpSpPr>
          <a:xfrm>
            <a:off x="1028700" y="3931571"/>
            <a:ext cx="2562668" cy="5441919"/>
            <a:chOff x="0" y="-38100"/>
            <a:chExt cx="3416891" cy="7255892"/>
          </a:xfrm>
        </p:grpSpPr>
        <p:sp>
          <p:nvSpPr>
            <p:cNvPr id="16" name="TextBox 16"/>
            <p:cNvSpPr txBox="1"/>
            <p:nvPr/>
          </p:nvSpPr>
          <p:spPr>
            <a:xfrm>
              <a:off x="0" y="1193319"/>
              <a:ext cx="3013442" cy="2957135"/>
            </a:xfrm>
            <a:prstGeom prst="rect">
              <a:avLst/>
            </a:prstGeom>
          </p:spPr>
          <p:txBody>
            <a:bodyPr lIns="0" tIns="0" rIns="0" bIns="0" rtlCol="0" anchor="t">
              <a:spAutoFit/>
            </a:bodyPr>
            <a:lstStyle/>
            <a:p>
              <a:pPr>
                <a:lnSpc>
                  <a:spcPts val="2880"/>
                </a:lnSpc>
              </a:pPr>
              <a:r>
                <a:rPr lang="en-US" sz="2400">
                  <a:solidFill>
                    <a:srgbClr val="FFFFFF"/>
                  </a:solidFill>
                  <a:latin typeface="Open Sans Bold"/>
                </a:rPr>
                <a:t>Một nhóm sinh viên Đại học FPT, chuyên ngành Kỹ thuật phần mềm </a:t>
              </a:r>
            </a:p>
          </p:txBody>
        </p:sp>
        <p:sp>
          <p:nvSpPr>
            <p:cNvPr id="17" name="TextBox 17"/>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2018</a:t>
              </a:r>
            </a:p>
          </p:txBody>
        </p:sp>
        <p:sp>
          <p:nvSpPr>
            <p:cNvPr id="18" name="TextBox 18"/>
            <p:cNvSpPr txBox="1"/>
            <p:nvPr/>
          </p:nvSpPr>
          <p:spPr>
            <a:xfrm>
              <a:off x="0" y="3533522"/>
              <a:ext cx="3416891" cy="3684270"/>
            </a:xfrm>
            <a:prstGeom prst="rect">
              <a:avLst/>
            </a:prstGeom>
          </p:spPr>
          <p:txBody>
            <a:bodyPr lIns="0" tIns="0" rIns="0" bIns="0" rtlCol="0" anchor="t">
              <a:spAutoFit/>
            </a:bodyPr>
            <a:lstStyle/>
            <a:p>
              <a:pPr>
                <a:lnSpc>
                  <a:spcPts val="3150"/>
                </a:lnSpc>
              </a:pPr>
              <a:endParaRPr/>
            </a:p>
            <a:p>
              <a:pPr>
                <a:lnSpc>
                  <a:spcPts val="3150"/>
                </a:lnSpc>
              </a:pPr>
              <a:r>
                <a:rPr lang="en-US" sz="2100">
                  <a:solidFill>
                    <a:srgbClr val="FFFFFF"/>
                  </a:solidFill>
                  <a:latin typeface="Open Sans"/>
                </a:rPr>
                <a:t>Phát triển giải pháp hỗ trợ thông qua đồ án hệ thống điểm danh sinh viên dùng nhận dạng khuôn mặt</a:t>
              </a:r>
            </a:p>
          </p:txBody>
        </p:sp>
      </p:grpSp>
      <p:grpSp>
        <p:nvGrpSpPr>
          <p:cNvPr id="19" name="Group 19"/>
          <p:cNvGrpSpPr/>
          <p:nvPr/>
        </p:nvGrpSpPr>
        <p:grpSpPr>
          <a:xfrm>
            <a:off x="4445683" y="3960146"/>
            <a:ext cx="2562668" cy="3413094"/>
            <a:chOff x="0" y="0"/>
            <a:chExt cx="3416891" cy="4550792"/>
          </a:xfrm>
        </p:grpSpPr>
        <p:sp>
          <p:nvSpPr>
            <p:cNvPr id="20" name="TextBox 20"/>
            <p:cNvSpPr txBox="1"/>
            <p:nvPr/>
          </p:nvSpPr>
          <p:spPr>
            <a:xfrm>
              <a:off x="0" y="1193319"/>
              <a:ext cx="3013442" cy="28860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Đại học Thăng Long đang thử nghiệm hệ thống điểm danh thông minh</a:t>
              </a:r>
            </a:p>
          </p:txBody>
        </p:sp>
        <p:sp>
          <p:nvSpPr>
            <p:cNvPr id="21" name="TextBox 21"/>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04/2019</a:t>
              </a:r>
            </a:p>
          </p:txBody>
        </p:sp>
        <p:sp>
          <p:nvSpPr>
            <p:cNvPr id="22" name="TextBox 22"/>
            <p:cNvSpPr txBox="1"/>
            <p:nvPr/>
          </p:nvSpPr>
          <p:spPr>
            <a:xfrm>
              <a:off x="0" y="3533522"/>
              <a:ext cx="3416891" cy="2084070"/>
            </a:xfrm>
            <a:prstGeom prst="rect">
              <a:avLst/>
            </a:prstGeom>
          </p:spPr>
          <p:txBody>
            <a:bodyPr lIns="0" tIns="0" rIns="0" bIns="0" rtlCol="0" anchor="t">
              <a:spAutoFit/>
            </a:bodyPr>
            <a:lstStyle/>
            <a:p>
              <a:pPr>
                <a:lnSpc>
                  <a:spcPts val="3150"/>
                </a:lnSpc>
              </a:pPr>
              <a:endParaRPr/>
            </a:p>
            <a:p>
              <a:pPr>
                <a:lnSpc>
                  <a:spcPts val="3150"/>
                </a:lnSpc>
              </a:pPr>
              <a:r>
                <a:rPr lang="en-US" sz="2100">
                  <a:solidFill>
                    <a:srgbClr val="FFFFFF"/>
                  </a:solidFill>
                  <a:latin typeface="Open Sans"/>
                </a:rPr>
                <a:t>Tự động nhận diện khuôn mặt sinh viên đến lớp</a:t>
              </a:r>
            </a:p>
          </p:txBody>
        </p:sp>
      </p:grpSp>
      <p:grpSp>
        <p:nvGrpSpPr>
          <p:cNvPr id="23" name="Group 23"/>
          <p:cNvGrpSpPr/>
          <p:nvPr/>
        </p:nvGrpSpPr>
        <p:grpSpPr>
          <a:xfrm>
            <a:off x="7862666" y="3960146"/>
            <a:ext cx="2562668" cy="6045804"/>
            <a:chOff x="0" y="0"/>
            <a:chExt cx="3416891" cy="8061072"/>
          </a:xfrm>
        </p:grpSpPr>
        <p:sp>
          <p:nvSpPr>
            <p:cNvPr id="24" name="TextBox 24"/>
            <p:cNvSpPr txBox="1"/>
            <p:nvPr/>
          </p:nvSpPr>
          <p:spPr>
            <a:xfrm>
              <a:off x="0" y="1193319"/>
              <a:ext cx="3013442" cy="38512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THCS Lê Quý Đôn TP.HCM, lần đầu tiên CN nhận diện khuôn mặt điểm danh HS được tập đoàn NEC lắp đặt</a:t>
              </a:r>
            </a:p>
          </p:txBody>
        </p:sp>
        <p:sp>
          <p:nvSpPr>
            <p:cNvPr id="25" name="TextBox 25"/>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05/2019</a:t>
              </a:r>
            </a:p>
          </p:txBody>
        </p:sp>
        <p:sp>
          <p:nvSpPr>
            <p:cNvPr id="26" name="TextBox 26"/>
            <p:cNvSpPr txBox="1"/>
            <p:nvPr/>
          </p:nvSpPr>
          <p:spPr>
            <a:xfrm>
              <a:off x="0" y="5443602"/>
              <a:ext cx="3416891" cy="2617470"/>
            </a:xfrm>
            <a:prstGeom prst="rect">
              <a:avLst/>
            </a:prstGeom>
          </p:spPr>
          <p:txBody>
            <a:bodyPr lIns="0" tIns="0" rIns="0" bIns="0" rtlCol="0" anchor="t">
              <a:spAutoFit/>
            </a:bodyPr>
            <a:lstStyle/>
            <a:p>
              <a:pPr>
                <a:lnSpc>
                  <a:spcPts val="3150"/>
                </a:lnSpc>
              </a:pPr>
              <a:r>
                <a:rPr lang="en-US" sz="2100">
                  <a:solidFill>
                    <a:srgbClr val="FFFFFF"/>
                  </a:solidFill>
                  <a:latin typeface="Open Sans"/>
                </a:rPr>
                <a:t>Khi học sinh vừa bước vào lớp, ngay lập tức phụ huynh sẽ nhận được thông báo con đã tới lớp </a:t>
              </a:r>
            </a:p>
          </p:txBody>
        </p:sp>
      </p:grpSp>
      <p:grpSp>
        <p:nvGrpSpPr>
          <p:cNvPr id="27" name="Group 27"/>
          <p:cNvGrpSpPr/>
          <p:nvPr/>
        </p:nvGrpSpPr>
        <p:grpSpPr>
          <a:xfrm>
            <a:off x="11279649" y="3960146"/>
            <a:ext cx="2562668" cy="5681738"/>
            <a:chOff x="0" y="0"/>
            <a:chExt cx="3416891" cy="7575650"/>
          </a:xfrm>
        </p:grpSpPr>
        <p:sp>
          <p:nvSpPr>
            <p:cNvPr id="28" name="TextBox 28"/>
            <p:cNvSpPr txBox="1"/>
            <p:nvPr/>
          </p:nvSpPr>
          <p:spPr>
            <a:xfrm>
              <a:off x="0" y="1193319"/>
              <a:ext cx="3013442" cy="33686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Giải pháp nhận diện khuôn mặt Viettel Solutions đạt tiêu chuẩn Mỹ</a:t>
              </a:r>
            </a:p>
            <a:p>
              <a:pPr marL="0" lvl="0" indent="0">
                <a:lnSpc>
                  <a:spcPts val="2879"/>
                </a:lnSpc>
                <a:spcBef>
                  <a:spcPct val="0"/>
                </a:spcBef>
              </a:pPr>
              <a:endParaRPr lang="en-US" sz="2400">
                <a:solidFill>
                  <a:srgbClr val="FFFFFF"/>
                </a:solidFill>
                <a:latin typeface="Open Sans Bold"/>
              </a:endParaRPr>
            </a:p>
          </p:txBody>
        </p:sp>
        <p:sp>
          <p:nvSpPr>
            <p:cNvPr id="29" name="TextBox 29"/>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11/2021</a:t>
              </a:r>
            </a:p>
          </p:txBody>
        </p:sp>
        <p:sp>
          <p:nvSpPr>
            <p:cNvPr id="30" name="TextBox 30"/>
            <p:cNvSpPr txBox="1"/>
            <p:nvPr/>
          </p:nvSpPr>
          <p:spPr>
            <a:xfrm>
              <a:off x="0" y="4958180"/>
              <a:ext cx="3416891" cy="3150870"/>
            </a:xfrm>
            <a:prstGeom prst="rect">
              <a:avLst/>
            </a:prstGeom>
          </p:spPr>
          <p:txBody>
            <a:bodyPr lIns="0" tIns="0" rIns="0" bIns="0" rtlCol="0" anchor="t">
              <a:spAutoFit/>
            </a:bodyPr>
            <a:lstStyle/>
            <a:p>
              <a:pPr>
                <a:lnSpc>
                  <a:spcPts val="3150"/>
                </a:lnSpc>
              </a:pPr>
              <a:r>
                <a:rPr lang="en-US" sz="2100">
                  <a:solidFill>
                    <a:srgbClr val="FFFFFF"/>
                  </a:solidFill>
                  <a:latin typeface="Open Sans"/>
                </a:rPr>
                <a:t>Được thế giới công nhận, bài đo của NIST là "dấu tích xanh" cho giá trị của các giải pháp công nghệ.</a:t>
              </a:r>
            </a:p>
          </p:txBody>
        </p:sp>
      </p:grpSp>
      <p:grpSp>
        <p:nvGrpSpPr>
          <p:cNvPr id="31" name="Group 31"/>
          <p:cNvGrpSpPr/>
          <p:nvPr/>
        </p:nvGrpSpPr>
        <p:grpSpPr>
          <a:xfrm>
            <a:off x="14696632" y="3960146"/>
            <a:ext cx="2562668" cy="6122004"/>
            <a:chOff x="0" y="0"/>
            <a:chExt cx="3416891" cy="8162672"/>
          </a:xfrm>
        </p:grpSpPr>
        <p:sp>
          <p:nvSpPr>
            <p:cNvPr id="32" name="TextBox 32"/>
            <p:cNvSpPr txBox="1"/>
            <p:nvPr/>
          </p:nvSpPr>
          <p:spPr>
            <a:xfrm>
              <a:off x="0" y="1193319"/>
              <a:ext cx="3013442" cy="2886075"/>
            </a:xfrm>
            <a:prstGeom prst="rect">
              <a:avLst/>
            </a:prstGeom>
          </p:spPr>
          <p:txBody>
            <a:bodyPr lIns="0" tIns="0" rIns="0" bIns="0" rtlCol="0" anchor="t">
              <a:spAutoFit/>
            </a:bodyPr>
            <a:lstStyle/>
            <a:p>
              <a:pPr marL="0" lvl="0" indent="0">
                <a:lnSpc>
                  <a:spcPts val="2879"/>
                </a:lnSpc>
                <a:spcBef>
                  <a:spcPct val="0"/>
                </a:spcBef>
              </a:pPr>
              <a:r>
                <a:rPr lang="en-US" sz="2400">
                  <a:solidFill>
                    <a:srgbClr val="FFFFFF"/>
                  </a:solidFill>
                  <a:latin typeface="Open Sans Bold"/>
                </a:rPr>
                <a:t>Nhóm SV HUFI hoàn thành khóa luận về tra cứu điểm SV qua hình ảnh</a:t>
              </a:r>
            </a:p>
          </p:txBody>
        </p:sp>
        <p:sp>
          <p:nvSpPr>
            <p:cNvPr id="33" name="TextBox 33"/>
            <p:cNvSpPr txBox="1"/>
            <p:nvPr/>
          </p:nvSpPr>
          <p:spPr>
            <a:xfrm>
              <a:off x="0" y="-38100"/>
              <a:ext cx="3013442"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FFFFFF"/>
                  </a:solidFill>
                  <a:latin typeface="Public Sans Bold"/>
                </a:rPr>
                <a:t>01/2022</a:t>
              </a:r>
            </a:p>
          </p:txBody>
        </p:sp>
        <p:sp>
          <p:nvSpPr>
            <p:cNvPr id="34" name="TextBox 34"/>
            <p:cNvSpPr txBox="1"/>
            <p:nvPr/>
          </p:nvSpPr>
          <p:spPr>
            <a:xfrm>
              <a:off x="0" y="4478402"/>
              <a:ext cx="3416891" cy="3684270"/>
            </a:xfrm>
            <a:prstGeom prst="rect">
              <a:avLst/>
            </a:prstGeom>
          </p:spPr>
          <p:txBody>
            <a:bodyPr lIns="0" tIns="0" rIns="0" bIns="0" rtlCol="0" anchor="t">
              <a:spAutoFit/>
            </a:bodyPr>
            <a:lstStyle/>
            <a:p>
              <a:pPr>
                <a:lnSpc>
                  <a:spcPts val="3150"/>
                </a:lnSpc>
              </a:pPr>
              <a:r>
                <a:rPr lang="en-US" sz="2100">
                  <a:solidFill>
                    <a:srgbClr val="FFFFFF"/>
                  </a:solidFill>
                  <a:latin typeface="Open Sans"/>
                </a:rPr>
                <a:t>Tiến hành nghiên cứu thực nghiệm trên bộ dữ liệu ảnh sinh viên khoa CNTT, qua đó rút ra được phương pháp tối ưu</a:t>
              </a:r>
            </a:p>
          </p:txBody>
        </p:sp>
      </p:grpSp>
      <p:sp>
        <p:nvSpPr>
          <p:cNvPr id="35" name="TextBox 35"/>
          <p:cNvSpPr txBox="1"/>
          <p:nvPr/>
        </p:nvSpPr>
        <p:spPr>
          <a:xfrm>
            <a:off x="1028700" y="1019175"/>
            <a:ext cx="6833966" cy="98488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Dòng thời gian</a:t>
            </a:r>
          </a:p>
        </p:txBody>
      </p:sp>
      <p:pic>
        <p:nvPicPr>
          <p:cNvPr id="36" name="Picture 3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33228"/>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0-#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0-#ppt_w/2"/>
                                          </p:val>
                                        </p:tav>
                                        <p:tav tm="100000">
                                          <p:val>
                                            <p:strVal val="#ppt_x"/>
                                          </p:val>
                                        </p:tav>
                                      </p:tavLst>
                                    </p:anim>
                                    <p:anim calcmode="lin" valueType="num">
                                      <p:cBhvr additive="base">
                                        <p:cTn id="22" dur="500" fill="hold"/>
                                        <p:tgtEl>
                                          <p:spTgt spid="2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0-#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8"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0-#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6214" y="-1352369"/>
            <a:ext cx="22311063" cy="21221337"/>
            <a:chOff x="0" y="0"/>
            <a:chExt cx="29748084" cy="28295116"/>
          </a:xfrm>
        </p:grpSpPr>
        <p:pic>
          <p:nvPicPr>
            <p:cNvPr id="3" name="Picture 3"/>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6722477" y="3711970"/>
              <a:ext cx="18809262" cy="19956776"/>
            </a:xfrm>
            <a:prstGeom prst="rect">
              <a:avLst/>
            </a:prstGeom>
          </p:spPr>
        </p:pic>
        <p:pic>
          <p:nvPicPr>
            <p:cNvPr id="4" name="Picture 4"/>
            <p:cNvPicPr>
              <a:picLocks noChangeAspect="1"/>
            </p:cNvPicPr>
            <p:nvPr/>
          </p:nvPicPr>
          <p:blipFill>
            <a:blip r:embed="rId2">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405687">
              <a:off x="4216345" y="4626370"/>
              <a:ext cx="18809262" cy="19956776"/>
            </a:xfrm>
            <a:prstGeom prst="rect">
              <a:avLst/>
            </a:prstGeom>
          </p:spPr>
        </p:pic>
      </p:grpSp>
      <p:grpSp>
        <p:nvGrpSpPr>
          <p:cNvPr id="5" name="Group 5"/>
          <p:cNvGrpSpPr/>
          <p:nvPr/>
        </p:nvGrpSpPr>
        <p:grpSpPr>
          <a:xfrm>
            <a:off x="10375899" y="3165748"/>
            <a:ext cx="6057900" cy="1152191"/>
            <a:chOff x="0" y="0"/>
            <a:chExt cx="8077200" cy="1536254"/>
          </a:xfrm>
        </p:grpSpPr>
        <p:sp>
          <p:nvSpPr>
            <p:cNvPr id="6" name="TextBox 6"/>
            <p:cNvSpPr txBox="1"/>
            <p:nvPr/>
          </p:nvSpPr>
          <p:spPr>
            <a:xfrm>
              <a:off x="0" y="-38100"/>
              <a:ext cx="8077200" cy="769620"/>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Public Sans Bold"/>
                </a:rPr>
                <a:t>01</a:t>
              </a:r>
            </a:p>
          </p:txBody>
        </p:sp>
        <p:sp>
          <p:nvSpPr>
            <p:cNvPr id="7" name="TextBox 7"/>
            <p:cNvSpPr txBox="1"/>
            <p:nvPr/>
          </p:nvSpPr>
          <p:spPr>
            <a:xfrm>
              <a:off x="0" y="891094"/>
              <a:ext cx="8077200" cy="647700"/>
            </a:xfrm>
            <a:prstGeom prst="rect">
              <a:avLst/>
            </a:prstGeom>
          </p:spPr>
          <p:txBody>
            <a:bodyPr lIns="0" tIns="0" rIns="0" bIns="0" rtlCol="0" anchor="t">
              <a:spAutoFit/>
            </a:bodyPr>
            <a:lstStyle/>
            <a:p>
              <a:pPr>
                <a:lnSpc>
                  <a:spcPts val="3840"/>
                </a:lnSpc>
              </a:pPr>
              <a:r>
                <a:rPr lang="en-US" sz="3200">
                  <a:solidFill>
                    <a:srgbClr val="011C50"/>
                  </a:solidFill>
                  <a:latin typeface="Open Sans"/>
                </a:rPr>
                <a:t>TỔNG QUAN ĐỀ TÀI</a:t>
              </a:r>
            </a:p>
          </p:txBody>
        </p:sp>
      </p:grpSp>
      <p:grpSp>
        <p:nvGrpSpPr>
          <p:cNvPr id="8" name="Group 8"/>
          <p:cNvGrpSpPr/>
          <p:nvPr/>
        </p:nvGrpSpPr>
        <p:grpSpPr>
          <a:xfrm>
            <a:off x="10375899" y="4891568"/>
            <a:ext cx="6057900" cy="1152191"/>
            <a:chOff x="0" y="0"/>
            <a:chExt cx="8077200" cy="1536254"/>
          </a:xfrm>
        </p:grpSpPr>
        <p:sp>
          <p:nvSpPr>
            <p:cNvPr id="9" name="TextBox 9"/>
            <p:cNvSpPr txBox="1"/>
            <p:nvPr/>
          </p:nvSpPr>
          <p:spPr>
            <a:xfrm>
              <a:off x="0" y="-38100"/>
              <a:ext cx="8077200" cy="769620"/>
            </a:xfrm>
            <a:prstGeom prst="rect">
              <a:avLst/>
            </a:prstGeom>
          </p:spPr>
          <p:txBody>
            <a:bodyPr lIns="0" tIns="0" rIns="0" bIns="0" rtlCol="0" anchor="t">
              <a:spAutoFit/>
            </a:bodyPr>
            <a:lstStyle/>
            <a:p>
              <a:pPr marL="0" lvl="0" indent="0" algn="l">
                <a:lnSpc>
                  <a:spcPts val="4680"/>
                </a:lnSpc>
                <a:spcBef>
                  <a:spcPct val="0"/>
                </a:spcBef>
              </a:pPr>
              <a:r>
                <a:rPr lang="en-US" sz="3600" u="none">
                  <a:solidFill>
                    <a:srgbClr val="011C50"/>
                  </a:solidFill>
                  <a:latin typeface="Public Sans Bold"/>
                </a:rPr>
                <a:t>02</a:t>
              </a:r>
            </a:p>
          </p:txBody>
        </p:sp>
        <p:sp>
          <p:nvSpPr>
            <p:cNvPr id="10" name="TextBox 10"/>
            <p:cNvSpPr txBox="1"/>
            <p:nvPr/>
          </p:nvSpPr>
          <p:spPr>
            <a:xfrm>
              <a:off x="0" y="891094"/>
              <a:ext cx="8077200" cy="647700"/>
            </a:xfrm>
            <a:prstGeom prst="rect">
              <a:avLst/>
            </a:prstGeom>
          </p:spPr>
          <p:txBody>
            <a:bodyPr lIns="0" tIns="0" rIns="0" bIns="0" rtlCol="0" anchor="t">
              <a:spAutoFit/>
            </a:bodyPr>
            <a:lstStyle/>
            <a:p>
              <a:pPr>
                <a:lnSpc>
                  <a:spcPts val="3840"/>
                </a:lnSpc>
              </a:pPr>
              <a:r>
                <a:rPr lang="en-US" sz="3200">
                  <a:solidFill>
                    <a:srgbClr val="011C50"/>
                  </a:solidFill>
                  <a:latin typeface="Open Sans"/>
                </a:rPr>
                <a:t>CƠ SỞ LÝ THUYẾT</a:t>
              </a:r>
            </a:p>
          </p:txBody>
        </p:sp>
      </p:grpSp>
      <p:grpSp>
        <p:nvGrpSpPr>
          <p:cNvPr id="11" name="Group 11"/>
          <p:cNvGrpSpPr/>
          <p:nvPr/>
        </p:nvGrpSpPr>
        <p:grpSpPr>
          <a:xfrm>
            <a:off x="9906001" y="589856"/>
            <a:ext cx="8382000" cy="1687341"/>
            <a:chOff x="0" y="-9525"/>
            <a:chExt cx="9177868" cy="2249788"/>
          </a:xfrm>
        </p:grpSpPr>
        <p:sp>
          <p:nvSpPr>
            <p:cNvPr id="12" name="TextBox 12"/>
            <p:cNvSpPr txBox="1"/>
            <p:nvPr/>
          </p:nvSpPr>
          <p:spPr>
            <a:xfrm>
              <a:off x="0" y="-9525"/>
              <a:ext cx="9177868" cy="1043020"/>
            </a:xfrm>
            <a:prstGeom prst="rect">
              <a:avLst/>
            </a:prstGeom>
          </p:spPr>
          <p:txBody>
            <a:bodyPr lIns="0" tIns="0" rIns="0" bIns="0" rtlCol="0" anchor="t">
              <a:spAutoFit/>
            </a:bodyPr>
            <a:lstStyle/>
            <a:p>
              <a:pPr>
                <a:lnSpc>
                  <a:spcPts val="6059"/>
                </a:lnSpc>
              </a:pPr>
              <a:r>
                <a:rPr lang="en-US" sz="6000">
                  <a:solidFill>
                    <a:srgbClr val="011C50"/>
                  </a:solidFill>
                  <a:latin typeface="Public Sans Bold"/>
                </a:rPr>
                <a:t>Nội dung báo cáo</a:t>
              </a:r>
            </a:p>
          </p:txBody>
        </p:sp>
        <p:sp>
          <p:nvSpPr>
            <p:cNvPr id="13" name="TextBox 13"/>
            <p:cNvSpPr txBox="1"/>
            <p:nvPr/>
          </p:nvSpPr>
          <p:spPr>
            <a:xfrm>
              <a:off x="0" y="1620520"/>
              <a:ext cx="9177868" cy="619743"/>
            </a:xfrm>
            <a:prstGeom prst="rect">
              <a:avLst/>
            </a:prstGeom>
          </p:spPr>
          <p:txBody>
            <a:bodyPr lIns="0" tIns="0" rIns="0" bIns="0" rtlCol="0" anchor="t">
              <a:spAutoFit/>
            </a:bodyPr>
            <a:lstStyle/>
            <a:p>
              <a:pPr>
                <a:lnSpc>
                  <a:spcPts val="3750"/>
                </a:lnSpc>
              </a:pPr>
              <a:r>
                <a:rPr lang="en-US" sz="3000">
                  <a:solidFill>
                    <a:srgbClr val="011C50"/>
                  </a:solidFill>
                  <a:latin typeface="Open Sans"/>
                </a:rPr>
                <a:t>Chúng ta sẽ tìm hiểu điều gì hôm nay?</a:t>
              </a: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399970" y="1779423"/>
            <a:ext cx="6356016" cy="1962420"/>
          </a:xfrm>
          <a:prstGeom prst="rect">
            <a:avLst/>
          </a:prstGeom>
        </p:spPr>
      </p:pic>
      <p:grpSp>
        <p:nvGrpSpPr>
          <p:cNvPr id="15" name="Group 15"/>
          <p:cNvGrpSpPr/>
          <p:nvPr/>
        </p:nvGrpSpPr>
        <p:grpSpPr>
          <a:xfrm>
            <a:off x="10375899" y="6699690"/>
            <a:ext cx="7912101" cy="1634156"/>
            <a:chOff x="0" y="0"/>
            <a:chExt cx="10549468" cy="2178874"/>
          </a:xfrm>
        </p:grpSpPr>
        <p:sp>
          <p:nvSpPr>
            <p:cNvPr id="16" name="TextBox 16"/>
            <p:cNvSpPr txBox="1"/>
            <p:nvPr/>
          </p:nvSpPr>
          <p:spPr>
            <a:xfrm>
              <a:off x="0" y="-38100"/>
              <a:ext cx="10549468"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011C50"/>
                  </a:solidFill>
                  <a:latin typeface="Public Sans Bold"/>
                </a:rPr>
                <a:t>03</a:t>
              </a:r>
            </a:p>
          </p:txBody>
        </p:sp>
        <p:sp>
          <p:nvSpPr>
            <p:cNvPr id="17" name="TextBox 17"/>
            <p:cNvSpPr txBox="1"/>
            <p:nvPr/>
          </p:nvSpPr>
          <p:spPr>
            <a:xfrm>
              <a:off x="0" y="886014"/>
              <a:ext cx="10549468" cy="1295400"/>
            </a:xfrm>
            <a:prstGeom prst="rect">
              <a:avLst/>
            </a:prstGeom>
          </p:spPr>
          <p:txBody>
            <a:bodyPr lIns="0" tIns="0" rIns="0" bIns="0" rtlCol="0" anchor="t">
              <a:spAutoFit/>
            </a:bodyPr>
            <a:lstStyle/>
            <a:p>
              <a:pPr>
                <a:lnSpc>
                  <a:spcPts val="3840"/>
                </a:lnSpc>
              </a:pPr>
              <a:r>
                <a:rPr lang="en-US" sz="3200">
                  <a:solidFill>
                    <a:srgbClr val="011C50"/>
                  </a:solidFill>
                  <a:latin typeface="Open Sans"/>
                </a:rPr>
                <a:t>PHƯƠNG PHÁP NHẬN DẠNG SINH VIÊN VÀ TRA CỨU KẾT QUẢ</a:t>
              </a:r>
            </a:p>
          </p:txBody>
        </p:sp>
      </p:grpSp>
      <p:grpSp>
        <p:nvGrpSpPr>
          <p:cNvPr id="18" name="Group 18"/>
          <p:cNvGrpSpPr/>
          <p:nvPr/>
        </p:nvGrpSpPr>
        <p:grpSpPr>
          <a:xfrm>
            <a:off x="10375899" y="8682205"/>
            <a:ext cx="6057900" cy="1148381"/>
            <a:chOff x="0" y="0"/>
            <a:chExt cx="8077200" cy="1531174"/>
          </a:xfrm>
        </p:grpSpPr>
        <p:sp>
          <p:nvSpPr>
            <p:cNvPr id="19" name="TextBox 19"/>
            <p:cNvSpPr txBox="1"/>
            <p:nvPr/>
          </p:nvSpPr>
          <p:spPr>
            <a:xfrm>
              <a:off x="0" y="-38100"/>
              <a:ext cx="8077200" cy="764540"/>
            </a:xfrm>
            <a:prstGeom prst="rect">
              <a:avLst/>
            </a:prstGeom>
          </p:spPr>
          <p:txBody>
            <a:bodyPr lIns="0" tIns="0" rIns="0" bIns="0" rtlCol="0" anchor="t">
              <a:spAutoFit/>
            </a:bodyPr>
            <a:lstStyle/>
            <a:p>
              <a:pPr marL="0" lvl="0" indent="0" algn="l">
                <a:lnSpc>
                  <a:spcPts val="4680"/>
                </a:lnSpc>
                <a:spcBef>
                  <a:spcPct val="0"/>
                </a:spcBef>
              </a:pPr>
              <a:r>
                <a:rPr lang="en-US" sz="3600">
                  <a:solidFill>
                    <a:srgbClr val="011C50"/>
                  </a:solidFill>
                  <a:latin typeface="Public Sans Bold"/>
                </a:rPr>
                <a:t>04</a:t>
              </a:r>
            </a:p>
          </p:txBody>
        </p:sp>
        <p:sp>
          <p:nvSpPr>
            <p:cNvPr id="20" name="TextBox 20"/>
            <p:cNvSpPr txBox="1"/>
            <p:nvPr/>
          </p:nvSpPr>
          <p:spPr>
            <a:xfrm>
              <a:off x="0" y="886014"/>
              <a:ext cx="8077200" cy="647700"/>
            </a:xfrm>
            <a:prstGeom prst="rect">
              <a:avLst/>
            </a:prstGeom>
          </p:spPr>
          <p:txBody>
            <a:bodyPr lIns="0" tIns="0" rIns="0" bIns="0" rtlCol="0" anchor="t">
              <a:spAutoFit/>
            </a:bodyPr>
            <a:lstStyle/>
            <a:p>
              <a:pPr>
                <a:lnSpc>
                  <a:spcPts val="3840"/>
                </a:lnSpc>
              </a:pPr>
              <a:r>
                <a:rPr lang="en-US" sz="3200">
                  <a:solidFill>
                    <a:srgbClr val="011C50"/>
                  </a:solidFill>
                  <a:latin typeface="Open Sans"/>
                </a:rPr>
                <a:t>THỰC NGHIỆM VÀ ĐÁNH GIÁ</a:t>
              </a:r>
            </a:p>
          </p:txBody>
        </p:sp>
      </p:grpSp>
      <p:pic>
        <p:nvPicPr>
          <p:cNvPr id="21" name="Picture 21"/>
          <p:cNvPicPr>
            <a:picLocks noChangeAspect="1"/>
          </p:cNvPicPr>
          <p:nvPr/>
        </p:nvPicPr>
        <p:blipFill>
          <a:blip r:embed="rId6"/>
          <a:srcRect/>
          <a:stretch>
            <a:fillRect/>
          </a:stretch>
        </p:blipFill>
        <p:spPr>
          <a:xfrm>
            <a:off x="1399970" y="2760633"/>
            <a:ext cx="6640621" cy="79520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201824"/>
            <a:ext cx="9321801" cy="10947400"/>
          </a:xfrm>
          <a:prstGeom prst="rect">
            <a:avLst/>
          </a:prstGeom>
          <a:solidFill>
            <a:srgbClr val="004A98"/>
          </a:solidFill>
        </p:spPr>
      </p:sp>
      <p:grpSp>
        <p:nvGrpSpPr>
          <p:cNvPr id="3" name="Group 3"/>
          <p:cNvGrpSpPr/>
          <p:nvPr/>
        </p:nvGrpSpPr>
        <p:grpSpPr>
          <a:xfrm>
            <a:off x="-208663" y="-954248"/>
            <a:ext cx="9718565" cy="6004245"/>
            <a:chOff x="0" y="0"/>
            <a:chExt cx="12958087" cy="6519237"/>
          </a:xfrm>
        </p:grpSpPr>
        <p:pic>
          <p:nvPicPr>
            <p:cNvPr id="4" name="Picture 4"/>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608"/>
            <a:stretch>
              <a:fillRect/>
            </a:stretch>
          </p:blipFill>
          <p:spPr>
            <a:xfrm>
              <a:off x="0" y="990997"/>
              <a:ext cx="12907287" cy="5528240"/>
            </a:xfrm>
            <a:prstGeom prst="rect">
              <a:avLst/>
            </a:prstGeom>
          </p:spPr>
        </p:pic>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r="6302"/>
            <a:stretch>
              <a:fillRect/>
            </a:stretch>
          </p:blipFill>
          <p:spPr>
            <a:xfrm>
              <a:off x="8587" y="0"/>
              <a:ext cx="12949499" cy="5528240"/>
            </a:xfrm>
            <a:prstGeom prst="rect">
              <a:avLst/>
            </a:prstGeom>
          </p:spPr>
        </p:pic>
      </p:grpSp>
      <p:grpSp>
        <p:nvGrpSpPr>
          <p:cNvPr id="6" name="Group 6"/>
          <p:cNvGrpSpPr/>
          <p:nvPr/>
        </p:nvGrpSpPr>
        <p:grpSpPr>
          <a:xfrm>
            <a:off x="-1348238" y="7911360"/>
            <a:ext cx="10670039" cy="3103762"/>
            <a:chOff x="0" y="0"/>
            <a:chExt cx="1362556" cy="396348"/>
          </a:xfrm>
        </p:grpSpPr>
        <p:sp>
          <p:nvSpPr>
            <p:cNvPr id="7" name="Freeform 7"/>
            <p:cNvSpPr/>
            <p:nvPr/>
          </p:nvSpPr>
          <p:spPr>
            <a:xfrm>
              <a:off x="0" y="0"/>
              <a:ext cx="1362556" cy="396348"/>
            </a:xfrm>
            <a:custGeom>
              <a:avLst/>
              <a:gdLst/>
              <a:ahLst/>
              <a:cxnLst/>
              <a:rect l="l" t="t" r="r" b="b"/>
              <a:pathLst>
                <a:path w="1362556" h="396348">
                  <a:moveTo>
                    <a:pt x="0" y="0"/>
                  </a:moveTo>
                  <a:lnTo>
                    <a:pt x="1362556" y="0"/>
                  </a:lnTo>
                  <a:lnTo>
                    <a:pt x="1362556" y="396348"/>
                  </a:lnTo>
                  <a:lnTo>
                    <a:pt x="0" y="396348"/>
                  </a:lnTo>
                  <a:close/>
                </a:path>
              </a:pathLst>
            </a:custGeom>
            <a:solidFill>
              <a:srgbClr val="011C50"/>
            </a:solidFill>
          </p:spPr>
        </p:sp>
      </p:grpSp>
      <p:pic>
        <p:nvPicPr>
          <p:cNvPr id="8" name="Picture 8"/>
          <p:cNvPicPr>
            <a:picLocks noChangeAspect="1"/>
          </p:cNvPicPr>
          <p:nvPr/>
        </p:nvPicPr>
        <p:blipFill>
          <a:blip r:embed="rId4"/>
          <a:srcRect/>
          <a:stretch>
            <a:fillRect/>
          </a:stretch>
        </p:blipFill>
        <p:spPr>
          <a:xfrm>
            <a:off x="2364364" y="5237004"/>
            <a:ext cx="4593071" cy="5500141"/>
          </a:xfrm>
          <a:prstGeom prst="rect">
            <a:avLst/>
          </a:prstGeom>
        </p:spPr>
      </p:pic>
      <p:grpSp>
        <p:nvGrpSpPr>
          <p:cNvPr id="9" name="Group 9"/>
          <p:cNvGrpSpPr/>
          <p:nvPr/>
        </p:nvGrpSpPr>
        <p:grpSpPr>
          <a:xfrm>
            <a:off x="10463372" y="693746"/>
            <a:ext cx="7180432" cy="2613276"/>
            <a:chOff x="0" y="-38100"/>
            <a:chExt cx="9573910" cy="3484367"/>
          </a:xfrm>
        </p:grpSpPr>
        <p:sp>
          <p:nvSpPr>
            <p:cNvPr id="10" name="TextBox 10"/>
            <p:cNvSpPr txBox="1"/>
            <p:nvPr/>
          </p:nvSpPr>
          <p:spPr>
            <a:xfrm>
              <a:off x="0" y="800500"/>
              <a:ext cx="9573910" cy="2645767"/>
            </a:xfrm>
            <a:prstGeom prst="rect">
              <a:avLst/>
            </a:prstGeom>
          </p:spPr>
          <p:txBody>
            <a:bodyPr lIns="0" tIns="0" rIns="0" bIns="0" rtlCol="0" anchor="t">
              <a:spAutoFit/>
            </a:bodyPr>
            <a:lstStyle/>
            <a:p>
              <a:pPr marL="342900" indent="-342900">
                <a:lnSpc>
                  <a:spcPts val="3150"/>
                </a:lnSpc>
                <a:buFontTx/>
                <a:buChar char="–"/>
              </a:pPr>
              <a:r>
                <a:rPr lang="en-US" sz="2100">
                  <a:solidFill>
                    <a:srgbClr val="011C50"/>
                  </a:solidFill>
                  <a:latin typeface="Open Sans"/>
                </a:rPr>
                <a:t>Đề tài nghiên cứu về bộ ảnh sinh viên khoa CNTT.</a:t>
              </a:r>
            </a:p>
            <a:p>
              <a:pPr marL="342900" indent="-342900">
                <a:lnSpc>
                  <a:spcPts val="3150"/>
                </a:lnSpc>
                <a:buFontTx/>
                <a:buChar char="–"/>
              </a:pPr>
              <a:r>
                <a:rPr lang="en-US" sz="2100">
                  <a:solidFill>
                    <a:srgbClr val="011C50"/>
                  </a:solidFill>
                  <a:latin typeface="Arimo"/>
                </a:rPr>
                <a:t>Đề tài sử dụng HOG để rút trích đặc trưng của hình ảnh.</a:t>
              </a:r>
            </a:p>
            <a:p>
              <a:pPr marL="342900" indent="-342900">
                <a:lnSpc>
                  <a:spcPts val="3150"/>
                </a:lnSpc>
                <a:buFontTx/>
                <a:buChar char="–"/>
              </a:pPr>
              <a:r>
                <a:rPr lang="en-US" sz="2100">
                  <a:solidFill>
                    <a:srgbClr val="011C50"/>
                  </a:solidFill>
                  <a:latin typeface="Arimo"/>
                </a:rPr>
                <a:t>Thực hiện xây dựng model học máy SVM để phân loại sinh viên.</a:t>
              </a:r>
            </a:p>
            <a:p>
              <a:pPr>
                <a:lnSpc>
                  <a:spcPts val="3150"/>
                </a:lnSpc>
              </a:pPr>
              <a:endParaRPr lang="en-US" sz="1200">
                <a:solidFill>
                  <a:srgbClr val="011C50"/>
                </a:solidFill>
                <a:latin typeface="Arimo"/>
              </a:endParaRPr>
            </a:p>
          </p:txBody>
        </p:sp>
        <p:sp>
          <p:nvSpPr>
            <p:cNvPr id="11" name="TextBox 11"/>
            <p:cNvSpPr txBox="1"/>
            <p:nvPr/>
          </p:nvSpPr>
          <p:spPr>
            <a:xfrm>
              <a:off x="0" y="-38100"/>
              <a:ext cx="9573910"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Phạm vi đề tài</a:t>
              </a:r>
            </a:p>
          </p:txBody>
        </p:sp>
      </p:grpSp>
      <p:grpSp>
        <p:nvGrpSpPr>
          <p:cNvPr id="12" name="Group 12"/>
          <p:cNvGrpSpPr/>
          <p:nvPr/>
        </p:nvGrpSpPr>
        <p:grpSpPr>
          <a:xfrm>
            <a:off x="10463372" y="3497309"/>
            <a:ext cx="7180432" cy="2613582"/>
            <a:chOff x="0" y="-38100"/>
            <a:chExt cx="9573910" cy="3484775"/>
          </a:xfrm>
        </p:grpSpPr>
        <p:sp>
          <p:nvSpPr>
            <p:cNvPr id="13" name="TextBox 13"/>
            <p:cNvSpPr txBox="1"/>
            <p:nvPr/>
          </p:nvSpPr>
          <p:spPr>
            <a:xfrm>
              <a:off x="0" y="800908"/>
              <a:ext cx="9573910" cy="2645767"/>
            </a:xfrm>
            <a:prstGeom prst="rect">
              <a:avLst/>
            </a:prstGeom>
          </p:spPr>
          <p:txBody>
            <a:bodyPr lIns="0" tIns="0" rIns="0" bIns="0" rtlCol="0" anchor="t">
              <a:spAutoFit/>
            </a:bodyPr>
            <a:lstStyle/>
            <a:p>
              <a:pPr marL="342900" indent="-342900">
                <a:lnSpc>
                  <a:spcPts val="3150"/>
                </a:lnSpc>
                <a:buFontTx/>
                <a:buChar char="–"/>
              </a:pPr>
              <a:r>
                <a:rPr lang="en-US" sz="2100">
                  <a:solidFill>
                    <a:srgbClr val="011C50"/>
                  </a:solidFill>
                  <a:latin typeface="Open Sans"/>
                </a:rPr>
                <a:t> Nghiên cứu lý thuyết: Nghiên cứu cở sở lý thuyết. Áp dụng vào việc xây dựng mô hình thực nghiệm.</a:t>
              </a:r>
            </a:p>
            <a:p>
              <a:pPr marL="342900" indent="-342900">
                <a:lnSpc>
                  <a:spcPts val="3150"/>
                </a:lnSpc>
                <a:buFontTx/>
                <a:buChar char="–"/>
              </a:pPr>
              <a:r>
                <a:rPr lang="en-US" sz="2100">
                  <a:solidFill>
                    <a:srgbClr val="011C50"/>
                  </a:solidFill>
                  <a:latin typeface="Arimo"/>
                </a:rPr>
                <a:t> Nghiên cứu thực nghiệm: Tiến hành trên bộ dữ liệu ảnh sinh viên khoa CNTT rút ra phương pháp tối ưu.</a:t>
              </a:r>
            </a:p>
            <a:p>
              <a:pPr>
                <a:lnSpc>
                  <a:spcPts val="3150"/>
                </a:lnSpc>
              </a:pPr>
              <a:endParaRPr lang="en-US" sz="1200">
                <a:solidFill>
                  <a:srgbClr val="011C50"/>
                </a:solidFill>
                <a:latin typeface="Arimo"/>
              </a:endParaRPr>
            </a:p>
          </p:txBody>
        </p:sp>
        <p:sp>
          <p:nvSpPr>
            <p:cNvPr id="14" name="TextBox 14"/>
            <p:cNvSpPr txBox="1"/>
            <p:nvPr/>
          </p:nvSpPr>
          <p:spPr>
            <a:xfrm>
              <a:off x="0" y="-38100"/>
              <a:ext cx="9573910"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Phương pháp nghiên cứu</a:t>
              </a:r>
            </a:p>
          </p:txBody>
        </p:sp>
      </p:grpSp>
      <p:grpSp>
        <p:nvGrpSpPr>
          <p:cNvPr id="15" name="Group 15"/>
          <p:cNvGrpSpPr/>
          <p:nvPr/>
        </p:nvGrpSpPr>
        <p:grpSpPr>
          <a:xfrm>
            <a:off x="10463372" y="6391377"/>
            <a:ext cx="7180432" cy="3505725"/>
            <a:chOff x="0" y="-38100"/>
            <a:chExt cx="9573910" cy="4674300"/>
          </a:xfrm>
        </p:grpSpPr>
        <p:sp>
          <p:nvSpPr>
            <p:cNvPr id="16" name="TextBox 16"/>
            <p:cNvSpPr txBox="1"/>
            <p:nvPr/>
          </p:nvSpPr>
          <p:spPr>
            <a:xfrm>
              <a:off x="0" y="-38100"/>
              <a:ext cx="9573910"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Công nghệ sử dụng</a:t>
              </a:r>
            </a:p>
          </p:txBody>
        </p:sp>
        <p:sp>
          <p:nvSpPr>
            <p:cNvPr id="17" name="TextBox 17"/>
            <p:cNvSpPr txBox="1"/>
            <p:nvPr/>
          </p:nvSpPr>
          <p:spPr>
            <a:xfrm>
              <a:off x="0" y="850207"/>
              <a:ext cx="9573910" cy="3785993"/>
            </a:xfrm>
            <a:prstGeom prst="rect">
              <a:avLst/>
            </a:prstGeom>
          </p:spPr>
          <p:txBody>
            <a:bodyPr lIns="0" tIns="0" rIns="0" bIns="0" rtlCol="0" anchor="t">
              <a:spAutoFit/>
            </a:bodyPr>
            <a:lstStyle/>
            <a:p>
              <a:pPr marL="342900" indent="-342900">
                <a:lnSpc>
                  <a:spcPts val="3150"/>
                </a:lnSpc>
                <a:buFontTx/>
                <a:buChar char="−"/>
              </a:pPr>
              <a:r>
                <a:rPr lang="en-US" sz="2100">
                  <a:solidFill>
                    <a:srgbClr val="011C50"/>
                  </a:solidFill>
                  <a:latin typeface="Open Sans"/>
                </a:rPr>
                <a:t>Ngôn ngữ lập trình: C#, và Python </a:t>
              </a:r>
            </a:p>
            <a:p>
              <a:pPr marL="342900" indent="-342900">
                <a:lnSpc>
                  <a:spcPts val="3150"/>
                </a:lnSpc>
                <a:buFontTx/>
                <a:buChar char="−"/>
              </a:pPr>
              <a:r>
                <a:rPr lang="en-US" sz="2100">
                  <a:solidFill>
                    <a:srgbClr val="011C50"/>
                  </a:solidFill>
                  <a:latin typeface="Arimo"/>
                </a:rPr>
                <a:t>Môi trường lập trình: MS Visual Studio và Pycharm...</a:t>
              </a:r>
            </a:p>
            <a:p>
              <a:pPr marL="342900" indent="-342900">
                <a:lnSpc>
                  <a:spcPts val="3150"/>
                </a:lnSpc>
                <a:buFontTx/>
                <a:buChar char="−"/>
              </a:pPr>
              <a:r>
                <a:rPr lang="en-US" sz="2100">
                  <a:solidFill>
                    <a:srgbClr val="011C50"/>
                  </a:solidFill>
                  <a:latin typeface="Open Sans"/>
                </a:rPr>
                <a:t>Các thư viện sử dụng:</a:t>
              </a:r>
            </a:p>
            <a:p>
              <a:pPr marL="800100" lvl="1" indent="-342900">
                <a:lnSpc>
                  <a:spcPts val="3150"/>
                </a:lnSpc>
                <a:buFont typeface="Open Sans" panose="020B0606030504020204" pitchFamily="34" charset="0"/>
                <a:buChar char="+"/>
              </a:pPr>
              <a:r>
                <a:rPr lang="en-US" sz="2100">
                  <a:solidFill>
                    <a:srgbClr val="011C50"/>
                  </a:solidFill>
                  <a:latin typeface="Open Sans"/>
                </a:rPr>
                <a:t>OpenCV</a:t>
              </a:r>
            </a:p>
            <a:p>
              <a:pPr marL="800100" lvl="1" indent="-342900">
                <a:lnSpc>
                  <a:spcPts val="3150"/>
                </a:lnSpc>
                <a:buFont typeface="Open Sans" panose="020B0606030504020204" pitchFamily="34" charset="0"/>
                <a:buChar char="+"/>
              </a:pPr>
              <a:r>
                <a:rPr lang="en-US" sz="2100">
                  <a:solidFill>
                    <a:srgbClr val="011C50"/>
                  </a:solidFill>
                  <a:latin typeface="Open Sans"/>
                </a:rPr>
                <a:t>Flask</a:t>
              </a:r>
            </a:p>
            <a:p>
              <a:pPr marL="800100" lvl="1" indent="-342900">
                <a:lnSpc>
                  <a:spcPts val="3150"/>
                </a:lnSpc>
                <a:buFont typeface="Open Sans" panose="020B0606030504020204" pitchFamily="34" charset="0"/>
                <a:buChar char="+"/>
              </a:pPr>
              <a:r>
                <a:rPr lang="en-US" sz="2100">
                  <a:solidFill>
                    <a:srgbClr val="011C50"/>
                  </a:solidFill>
                  <a:latin typeface="Open Sans"/>
                </a:rPr>
                <a:t>Scikit-learning</a:t>
              </a:r>
            </a:p>
            <a:p>
              <a:pPr marL="800100" lvl="1" indent="-342900">
                <a:lnSpc>
                  <a:spcPts val="3150"/>
                </a:lnSpc>
                <a:buFont typeface="Open Sans" panose="020B0606030504020204" pitchFamily="34" charset="0"/>
                <a:buChar char="+"/>
              </a:pPr>
              <a:r>
                <a:rPr lang="en-US" sz="2100">
                  <a:solidFill>
                    <a:srgbClr val="011C50"/>
                  </a:solidFill>
                  <a:latin typeface="Open Sans"/>
                </a:rPr>
                <a:t>TensorFlow</a:t>
              </a:r>
            </a:p>
          </p:txBody>
        </p:sp>
      </p:grpSp>
      <p:pic>
        <p:nvPicPr>
          <p:cNvPr id="19" name="Picture 1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44196" y="3767636"/>
            <a:ext cx="5800626" cy="1790943"/>
          </a:xfrm>
          <a:prstGeom prst="rect">
            <a:avLst/>
          </a:prstGeom>
        </p:spPr>
      </p:pic>
      <p:grpSp>
        <p:nvGrpSpPr>
          <p:cNvPr id="20" name="Group 5">
            <a:extLst>
              <a:ext uri="{FF2B5EF4-FFF2-40B4-BE49-F238E27FC236}">
                <a16:creationId xmlns:a16="http://schemas.microsoft.com/office/drawing/2014/main" id="{3EBC31C2-FB0E-4E8D-9621-E7E5890C3B83}"/>
              </a:ext>
            </a:extLst>
          </p:cNvPr>
          <p:cNvGrpSpPr/>
          <p:nvPr/>
        </p:nvGrpSpPr>
        <p:grpSpPr>
          <a:xfrm>
            <a:off x="714102" y="1904712"/>
            <a:ext cx="7893596" cy="1592597"/>
            <a:chOff x="0" y="-291148"/>
            <a:chExt cx="8264361" cy="1358116"/>
          </a:xfrm>
        </p:grpSpPr>
        <p:sp>
          <p:nvSpPr>
            <p:cNvPr id="21" name="TextBox 6">
              <a:extLst>
                <a:ext uri="{FF2B5EF4-FFF2-40B4-BE49-F238E27FC236}">
                  <a16:creationId xmlns:a16="http://schemas.microsoft.com/office/drawing/2014/main" id="{0F218B33-3C68-4773-A15B-849690613386}"/>
                </a:ext>
              </a:extLst>
            </p:cNvPr>
            <p:cNvSpPr txBox="1"/>
            <p:nvPr/>
          </p:nvSpPr>
          <p:spPr>
            <a:xfrm>
              <a:off x="0" y="-291148"/>
              <a:ext cx="8077200" cy="566427"/>
            </a:xfrm>
            <a:prstGeom prst="rect">
              <a:avLst/>
            </a:prstGeom>
          </p:spPr>
          <p:txBody>
            <a:bodyPr lIns="0" tIns="0" rIns="0" bIns="0" rtlCol="0" anchor="t">
              <a:spAutoFit/>
            </a:bodyPr>
            <a:lstStyle/>
            <a:p>
              <a:pPr marL="0" lvl="0" indent="0" algn="l">
                <a:lnSpc>
                  <a:spcPts val="4680"/>
                </a:lnSpc>
                <a:spcBef>
                  <a:spcPct val="0"/>
                </a:spcBef>
              </a:pPr>
              <a:r>
                <a:rPr lang="en-US" sz="7200" u="none">
                  <a:solidFill>
                    <a:srgbClr val="FFC000"/>
                  </a:solidFill>
                  <a:latin typeface="Public Sans Bold"/>
                </a:rPr>
                <a:t>01</a:t>
              </a:r>
            </a:p>
          </p:txBody>
        </p:sp>
        <p:sp>
          <p:nvSpPr>
            <p:cNvPr id="22" name="TextBox 7">
              <a:extLst>
                <a:ext uri="{FF2B5EF4-FFF2-40B4-BE49-F238E27FC236}">
                  <a16:creationId xmlns:a16="http://schemas.microsoft.com/office/drawing/2014/main" id="{AA8D4C29-7AD9-4283-A8CA-DD3800F43721}"/>
                </a:ext>
              </a:extLst>
            </p:cNvPr>
            <p:cNvSpPr txBox="1"/>
            <p:nvPr/>
          </p:nvSpPr>
          <p:spPr>
            <a:xfrm>
              <a:off x="0" y="594481"/>
              <a:ext cx="8264361" cy="472487"/>
            </a:xfrm>
            <a:prstGeom prst="rect">
              <a:avLst/>
            </a:prstGeom>
          </p:spPr>
          <p:txBody>
            <a:bodyPr wrap="square" lIns="0" tIns="0" rIns="0" bIns="0" rtlCol="0" anchor="t">
              <a:spAutoFit/>
            </a:bodyPr>
            <a:lstStyle/>
            <a:p>
              <a:pPr>
                <a:lnSpc>
                  <a:spcPts val="3840"/>
                </a:lnSpc>
              </a:pPr>
              <a:r>
                <a:rPr lang="en-US" sz="6400">
                  <a:solidFill>
                    <a:schemeClr val="bg1"/>
                  </a:solidFill>
                  <a:latin typeface="Public Sans Bold" panose="020B0604020202020204" charset="-93"/>
                </a:rPr>
                <a:t>TỔNG QUAN ĐỀ TÀI</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2" name="Group 2"/>
          <p:cNvGrpSpPr/>
          <p:nvPr/>
        </p:nvGrpSpPr>
        <p:grpSpPr>
          <a:xfrm>
            <a:off x="-1348238" y="7911360"/>
            <a:ext cx="19636238" cy="3103762"/>
            <a:chOff x="0" y="0"/>
            <a:chExt cx="2507534" cy="396348"/>
          </a:xfrm>
        </p:grpSpPr>
        <p:sp>
          <p:nvSpPr>
            <p:cNvPr id="3" name="Freeform 3"/>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grpSp>
        <p:nvGrpSpPr>
          <p:cNvPr id="4" name="Group 4"/>
          <p:cNvGrpSpPr/>
          <p:nvPr/>
        </p:nvGrpSpPr>
        <p:grpSpPr>
          <a:xfrm>
            <a:off x="-2047899" y="-2157747"/>
            <a:ext cx="9201199" cy="9700295"/>
            <a:chOff x="0" y="0"/>
            <a:chExt cx="12268265" cy="12933727"/>
          </a:xfrm>
        </p:grpSpPr>
        <p:pic>
          <p:nvPicPr>
            <p:cNvPr id="5" name="Picture 5"/>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6" name="Picture 6"/>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10811999" cy="10359861"/>
            </a:xfrm>
            <a:prstGeom prst="rect">
              <a:avLst/>
            </a:prstGeom>
          </p:spPr>
        </p:pic>
      </p:grpSp>
      <p:grpSp>
        <p:nvGrpSpPr>
          <p:cNvPr id="7" name="Group 7"/>
          <p:cNvGrpSpPr/>
          <p:nvPr/>
        </p:nvGrpSpPr>
        <p:grpSpPr>
          <a:xfrm>
            <a:off x="9506232" y="283365"/>
            <a:ext cx="9122422" cy="2235365"/>
            <a:chOff x="0" y="-64128"/>
            <a:chExt cx="12163229" cy="2980487"/>
          </a:xfrm>
        </p:grpSpPr>
        <p:sp>
          <p:nvSpPr>
            <p:cNvPr id="8" name="TextBox 8"/>
            <p:cNvSpPr txBox="1"/>
            <p:nvPr/>
          </p:nvSpPr>
          <p:spPr>
            <a:xfrm>
              <a:off x="801988" y="967107"/>
              <a:ext cx="10783961" cy="1949252"/>
            </a:xfrm>
            <a:prstGeom prst="rect">
              <a:avLst/>
            </a:prstGeom>
          </p:spPr>
          <p:txBody>
            <a:bodyPr wrap="square" lIns="0" tIns="0" rIns="0" bIns="0" rtlCol="0" anchor="t">
              <a:spAutoFit/>
            </a:bodyPr>
            <a:lstStyle/>
            <a:p>
              <a:pPr>
                <a:lnSpc>
                  <a:spcPts val="3840"/>
                </a:lnSpc>
              </a:pPr>
              <a:r>
                <a:rPr lang="en-US" sz="3200">
                  <a:solidFill>
                    <a:srgbClr val="FFFFFF"/>
                  </a:solidFill>
                  <a:latin typeface="Open Sans"/>
                </a:rPr>
                <a:t>Làm thế nào để nhận dạng được điểm số của sinh viên qua hình ảnh?</a:t>
              </a:r>
            </a:p>
            <a:p>
              <a:pPr>
                <a:lnSpc>
                  <a:spcPts val="3840"/>
                </a:lnSpc>
              </a:pPr>
              <a:r>
                <a:rPr lang="en-US" sz="3200">
                  <a:solidFill>
                    <a:srgbClr val="FFFFFF"/>
                  </a:solidFill>
                  <a:latin typeface="Open Sans"/>
                </a:rPr>
                <a:t>Có những cơ sở lý thuyết nào?</a:t>
              </a:r>
            </a:p>
          </p:txBody>
        </p:sp>
        <p:sp>
          <p:nvSpPr>
            <p:cNvPr id="9" name="TextBox 9"/>
            <p:cNvSpPr txBox="1"/>
            <p:nvPr/>
          </p:nvSpPr>
          <p:spPr>
            <a:xfrm>
              <a:off x="0" y="54313"/>
              <a:ext cx="12163229" cy="1025525"/>
            </a:xfrm>
            <a:prstGeom prst="rect">
              <a:avLst/>
            </a:prstGeom>
          </p:spPr>
          <p:txBody>
            <a:bodyPr lIns="0" tIns="0" rIns="0" bIns="0" rtlCol="0" anchor="t">
              <a:spAutoFit/>
            </a:bodyPr>
            <a:lstStyle/>
            <a:p>
              <a:pPr>
                <a:lnSpc>
                  <a:spcPts val="6059"/>
                </a:lnSpc>
              </a:pPr>
              <a:endParaRPr/>
            </a:p>
          </p:txBody>
        </p:sp>
        <p:sp>
          <p:nvSpPr>
            <p:cNvPr id="10" name="TextBox 10"/>
            <p:cNvSpPr txBox="1"/>
            <p:nvPr/>
          </p:nvSpPr>
          <p:spPr>
            <a:xfrm>
              <a:off x="224709" y="-64128"/>
              <a:ext cx="10783961" cy="1304925"/>
            </a:xfrm>
            <a:prstGeom prst="rect">
              <a:avLst/>
            </a:prstGeom>
          </p:spPr>
          <p:txBody>
            <a:bodyPr lIns="0" tIns="0" rIns="0" bIns="0" rtlCol="0" anchor="t">
              <a:spAutoFit/>
            </a:bodyPr>
            <a:lstStyle/>
            <a:p>
              <a:pPr algn="ctr">
                <a:lnSpc>
                  <a:spcPts val="7679"/>
                </a:lnSpc>
              </a:pPr>
              <a:r>
                <a:rPr lang="en-US" sz="6399">
                  <a:solidFill>
                    <a:srgbClr val="FFFFFF"/>
                  </a:solidFill>
                  <a:latin typeface="Public Sans Bold"/>
                </a:rPr>
                <a:t>CƠ SỞ LÝ THUYẾT</a:t>
              </a:r>
            </a:p>
          </p:txBody>
        </p:sp>
      </p:grpSp>
      <p:sp>
        <p:nvSpPr>
          <p:cNvPr id="11" name="TextBox 11"/>
          <p:cNvSpPr txBox="1"/>
          <p:nvPr/>
        </p:nvSpPr>
        <p:spPr>
          <a:xfrm>
            <a:off x="7171774" y="4690874"/>
            <a:ext cx="11023022" cy="4451163"/>
          </a:xfrm>
          <a:prstGeom prst="rect">
            <a:avLst/>
          </a:prstGeom>
        </p:spPr>
        <p:txBody>
          <a:bodyPr lIns="0" tIns="0" rIns="0" bIns="0" rtlCol="0" anchor="t">
            <a:spAutoFit/>
          </a:bodyPr>
          <a:lstStyle/>
          <a:p>
            <a:pPr marL="784230" lvl="1" indent="-392115">
              <a:lnSpc>
                <a:spcPts val="5085"/>
              </a:lnSpc>
              <a:buFont typeface="Arial"/>
              <a:buChar char="•"/>
            </a:pPr>
            <a:r>
              <a:rPr lang="en-US" sz="3632">
                <a:solidFill>
                  <a:srgbClr val="FFFFFF"/>
                </a:solidFill>
                <a:latin typeface="Public Sans"/>
              </a:rPr>
              <a:t>Ảnh số, Ảnh xám, Ảnh màu</a:t>
            </a:r>
          </a:p>
          <a:p>
            <a:pPr>
              <a:lnSpc>
                <a:spcPts val="5085"/>
              </a:lnSpc>
            </a:pPr>
            <a:endParaRPr lang="en-US" sz="3632">
              <a:solidFill>
                <a:srgbClr val="FFFFFF"/>
              </a:solidFill>
              <a:latin typeface="Public Sans"/>
            </a:endParaRPr>
          </a:p>
          <a:p>
            <a:pPr marL="784230" lvl="1" indent="-392115">
              <a:lnSpc>
                <a:spcPts val="5085"/>
              </a:lnSpc>
              <a:buFont typeface="Arial"/>
              <a:buChar char="•"/>
            </a:pPr>
            <a:r>
              <a:rPr lang="en-US" sz="3632">
                <a:solidFill>
                  <a:srgbClr val="FFFFFF"/>
                </a:solidFill>
                <a:latin typeface="Public Sans"/>
              </a:rPr>
              <a:t>Phát hiện khuôn mặt (Face Detection)</a:t>
            </a:r>
          </a:p>
          <a:p>
            <a:pPr>
              <a:lnSpc>
                <a:spcPts val="5085"/>
              </a:lnSpc>
            </a:pPr>
            <a:endParaRPr lang="en-US" sz="3632">
              <a:solidFill>
                <a:srgbClr val="FFFFFF"/>
              </a:solidFill>
              <a:latin typeface="Public Sans"/>
            </a:endParaRPr>
          </a:p>
          <a:p>
            <a:pPr marL="784230" lvl="1" indent="-392115">
              <a:lnSpc>
                <a:spcPts val="5085"/>
              </a:lnSpc>
              <a:buFont typeface="Arial"/>
              <a:buChar char="•"/>
            </a:pPr>
            <a:r>
              <a:rPr lang="en-US" sz="3632">
                <a:solidFill>
                  <a:srgbClr val="FFFFFF"/>
                </a:solidFill>
                <a:latin typeface="Public Sans"/>
              </a:rPr>
              <a:t>Trích xuất đặc trưng (Feature Extraction)</a:t>
            </a:r>
          </a:p>
          <a:p>
            <a:pPr>
              <a:lnSpc>
                <a:spcPts val="5085"/>
              </a:lnSpc>
            </a:pPr>
            <a:endParaRPr lang="en-US" sz="3632">
              <a:solidFill>
                <a:srgbClr val="FFFFFF"/>
              </a:solidFill>
              <a:latin typeface="Public Sans"/>
            </a:endParaRPr>
          </a:p>
          <a:p>
            <a:pPr marL="784230" lvl="1" indent="-392115">
              <a:lnSpc>
                <a:spcPts val="5085"/>
              </a:lnSpc>
              <a:buFont typeface="Arial"/>
              <a:buChar char="•"/>
            </a:pPr>
            <a:r>
              <a:rPr lang="en-US" sz="3632">
                <a:solidFill>
                  <a:srgbClr val="FFFFFF"/>
                </a:solidFill>
                <a:latin typeface="Public Sans"/>
              </a:rPr>
              <a:t>Nhận dạng khuôn mặt (Face Recognition)</a:t>
            </a:r>
          </a:p>
        </p:txBody>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87374" y="2645797"/>
            <a:ext cx="5800626" cy="1790943"/>
          </a:xfrm>
          <a:prstGeom prst="rect">
            <a:avLst/>
          </a:prstGeom>
        </p:spPr>
      </p:pic>
      <p:pic>
        <p:nvPicPr>
          <p:cNvPr id="13" name="Picture 13"/>
          <p:cNvPicPr>
            <a:picLocks noChangeAspect="1"/>
          </p:cNvPicPr>
          <p:nvPr/>
        </p:nvPicPr>
        <p:blipFill>
          <a:blip r:embed="rId6"/>
          <a:srcRect/>
          <a:stretch>
            <a:fillRect/>
          </a:stretch>
        </p:blipFill>
        <p:spPr>
          <a:xfrm>
            <a:off x="838200" y="3159613"/>
            <a:ext cx="5553100" cy="7513684"/>
          </a:xfrm>
          <a:prstGeom prst="rect">
            <a:avLst/>
          </a:prstGeom>
        </p:spPr>
      </p:pic>
      <p:sp>
        <p:nvSpPr>
          <p:cNvPr id="15" name="Hộp Văn bản 14">
            <a:extLst>
              <a:ext uri="{FF2B5EF4-FFF2-40B4-BE49-F238E27FC236}">
                <a16:creationId xmlns:a16="http://schemas.microsoft.com/office/drawing/2014/main" id="{B619978D-71A3-48CB-A724-7E0327A617AC}"/>
              </a:ext>
            </a:extLst>
          </p:cNvPr>
          <p:cNvSpPr txBox="1"/>
          <p:nvPr/>
        </p:nvSpPr>
        <p:spPr>
          <a:xfrm>
            <a:off x="8245500" y="588582"/>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4">
            <a:extLst>
              <a:ext uri="{FF2B5EF4-FFF2-40B4-BE49-F238E27FC236}">
                <a16:creationId xmlns:a16="http://schemas.microsoft.com/office/drawing/2014/main" id="{54ACC439-74B3-49D4-B18B-4463B32C4334}"/>
              </a:ext>
            </a:extLst>
          </p:cNvPr>
          <p:cNvGrpSpPr/>
          <p:nvPr/>
        </p:nvGrpSpPr>
        <p:grpSpPr>
          <a:xfrm rot="5400000">
            <a:off x="12535227" y="-4712389"/>
            <a:ext cx="10920620" cy="14020799"/>
            <a:chOff x="1456267" y="2573866"/>
            <a:chExt cx="12097556" cy="10648721"/>
          </a:xfrm>
        </p:grpSpPr>
        <p:pic>
          <p:nvPicPr>
            <p:cNvPr id="18" name="Picture 5">
              <a:extLst>
                <a:ext uri="{FF2B5EF4-FFF2-40B4-BE49-F238E27FC236}">
                  <a16:creationId xmlns:a16="http://schemas.microsoft.com/office/drawing/2014/main" id="{6E7321B4-B34A-4A43-A530-9C5F62925F50}"/>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19" name="Picture 6">
              <a:extLst>
                <a:ext uri="{FF2B5EF4-FFF2-40B4-BE49-F238E27FC236}">
                  <a16:creationId xmlns:a16="http://schemas.microsoft.com/office/drawing/2014/main" id="{5D5A88CB-8EC4-4F1A-85A8-FA8CB0151A3C}"/>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pic>
        <p:nvPicPr>
          <p:cNvPr id="3" name="Picture 3"/>
          <p:cNvPicPr>
            <a:picLocks noChangeAspect="1"/>
          </p:cNvPicPr>
          <p:nvPr/>
        </p:nvPicPr>
        <p:blipFill>
          <a:blip r:embed="rId4"/>
          <a:srcRect/>
          <a:stretch>
            <a:fillRect/>
          </a:stretch>
        </p:blipFill>
        <p:spPr>
          <a:xfrm>
            <a:off x="29494" y="2277457"/>
            <a:ext cx="3936677" cy="3555148"/>
          </a:xfrm>
          <a:prstGeom prst="rect">
            <a:avLst/>
          </a:prstGeom>
        </p:spPr>
      </p:pic>
      <p:pic>
        <p:nvPicPr>
          <p:cNvPr id="4" name="Picture 4"/>
          <p:cNvPicPr>
            <a:picLocks noChangeAspect="1"/>
          </p:cNvPicPr>
          <p:nvPr/>
        </p:nvPicPr>
        <p:blipFill>
          <a:blip r:embed="rId5"/>
          <a:srcRect/>
          <a:stretch>
            <a:fillRect/>
          </a:stretch>
        </p:blipFill>
        <p:spPr>
          <a:xfrm>
            <a:off x="3222082" y="2291198"/>
            <a:ext cx="3561586" cy="3527666"/>
          </a:xfrm>
          <a:prstGeom prst="rect">
            <a:avLst/>
          </a:prstGeom>
        </p:spPr>
      </p:pic>
      <p:pic>
        <p:nvPicPr>
          <p:cNvPr id="5" name="Picture 5"/>
          <p:cNvPicPr>
            <a:picLocks noChangeAspect="1"/>
          </p:cNvPicPr>
          <p:nvPr/>
        </p:nvPicPr>
        <p:blipFill>
          <a:blip r:embed="rId6"/>
          <a:srcRect/>
          <a:stretch>
            <a:fillRect/>
          </a:stretch>
        </p:blipFill>
        <p:spPr>
          <a:xfrm>
            <a:off x="12689716" y="2409473"/>
            <a:ext cx="4445057" cy="2734027"/>
          </a:xfrm>
          <a:prstGeom prst="rect">
            <a:avLst/>
          </a:prstGeom>
        </p:spPr>
      </p:pic>
      <p:grpSp>
        <p:nvGrpSpPr>
          <p:cNvPr id="6" name="Group 6"/>
          <p:cNvGrpSpPr/>
          <p:nvPr/>
        </p:nvGrpSpPr>
        <p:grpSpPr>
          <a:xfrm>
            <a:off x="583217" y="5817771"/>
            <a:ext cx="5413571" cy="4768571"/>
            <a:chOff x="0" y="-38100"/>
            <a:chExt cx="7218094" cy="6358093"/>
          </a:xfrm>
        </p:grpSpPr>
        <p:sp>
          <p:nvSpPr>
            <p:cNvPr id="7" name="TextBox 7"/>
            <p:cNvSpPr txBox="1"/>
            <p:nvPr/>
          </p:nvSpPr>
          <p:spPr>
            <a:xfrm>
              <a:off x="0" y="-38100"/>
              <a:ext cx="7218094" cy="682413"/>
            </a:xfrm>
            <a:prstGeom prst="rect">
              <a:avLst/>
            </a:prstGeom>
          </p:spPr>
          <p:txBody>
            <a:bodyPr lIns="0" tIns="0" rIns="0" bIns="0" rtlCol="0" anchor="t">
              <a:spAutoFit/>
            </a:bodyPr>
            <a:lstStyle/>
            <a:p>
              <a:pPr marL="0" lvl="0" indent="0" algn="l">
                <a:lnSpc>
                  <a:spcPts val="4160"/>
                </a:lnSpc>
              </a:pPr>
              <a:r>
                <a:rPr lang="en-US" sz="3200">
                  <a:solidFill>
                    <a:srgbClr val="011C50"/>
                  </a:solidFill>
                  <a:latin typeface="Public Sans Bold"/>
                </a:rPr>
                <a:t>Ảnh số</a:t>
              </a:r>
            </a:p>
          </p:txBody>
        </p:sp>
        <p:sp>
          <p:nvSpPr>
            <p:cNvPr id="8" name="TextBox 8"/>
            <p:cNvSpPr txBox="1"/>
            <p:nvPr/>
          </p:nvSpPr>
          <p:spPr>
            <a:xfrm>
              <a:off x="0" y="807117"/>
              <a:ext cx="7218094" cy="5512876"/>
            </a:xfrm>
            <a:prstGeom prst="rect">
              <a:avLst/>
            </a:prstGeom>
          </p:spPr>
          <p:txBody>
            <a:bodyPr lIns="0" tIns="0" rIns="0" bIns="0" rtlCol="0" anchor="t">
              <a:spAutoFit/>
            </a:bodyPr>
            <a:lstStyle/>
            <a:p>
              <a:pPr>
                <a:lnSpc>
                  <a:spcPts val="2700"/>
                </a:lnSpc>
              </a:pPr>
              <a:r>
                <a:rPr lang="en-US" sz="2400">
                  <a:solidFill>
                    <a:srgbClr val="011C50"/>
                  </a:solidFill>
                  <a:latin typeface="Open Sans"/>
                </a:rPr>
                <a:t>Là một thành phần biểu diễn hình ảnh trong hầu hết các thiết bị điện tử hiện nay như máy ảnh, điện thoại, máy tính, các công cụ hỗ trợ có sử dụng ảnh.</a:t>
              </a:r>
            </a:p>
            <a:p>
              <a:pPr>
                <a:lnSpc>
                  <a:spcPts val="2700"/>
                </a:lnSpc>
              </a:pPr>
              <a:endParaRPr lang="en-US" sz="2400">
                <a:solidFill>
                  <a:srgbClr val="011C50"/>
                </a:solidFill>
                <a:latin typeface="Open Sans"/>
              </a:endParaRPr>
            </a:p>
            <a:p>
              <a:pPr>
                <a:lnSpc>
                  <a:spcPts val="2700"/>
                </a:lnSpc>
              </a:pPr>
              <a:r>
                <a:rPr lang="en-US" sz="2400">
                  <a:solidFill>
                    <a:srgbClr val="011C50"/>
                  </a:solidFill>
                  <a:latin typeface="Open Sans"/>
                </a:rPr>
                <a:t>Ảnh số thực tế là biểu diễn số học của hình ảnh trong máy tính, thường là biểu diễn nhị phân. Có thể phân ảnh số thành 2 loại: ảnh raster và ảnh vector.</a:t>
              </a:r>
            </a:p>
            <a:p>
              <a:pPr>
                <a:lnSpc>
                  <a:spcPts val="2700"/>
                </a:lnSpc>
              </a:pPr>
              <a:r>
                <a:rPr lang="en-US" sz="2000">
                  <a:solidFill>
                    <a:srgbClr val="011C50"/>
                  </a:solidFill>
                  <a:latin typeface="Open Sans"/>
                </a:rPr>
                <a:t> </a:t>
              </a:r>
            </a:p>
          </p:txBody>
        </p:sp>
      </p:grpSp>
      <p:grpSp>
        <p:nvGrpSpPr>
          <p:cNvPr id="9" name="Group 9"/>
          <p:cNvGrpSpPr/>
          <p:nvPr/>
        </p:nvGrpSpPr>
        <p:grpSpPr>
          <a:xfrm>
            <a:off x="7078935" y="5807824"/>
            <a:ext cx="4884877" cy="4096399"/>
            <a:chOff x="0" y="-38100"/>
            <a:chExt cx="6513169" cy="5461864"/>
          </a:xfrm>
        </p:grpSpPr>
        <p:sp>
          <p:nvSpPr>
            <p:cNvPr id="10" name="TextBox 10"/>
            <p:cNvSpPr txBox="1"/>
            <p:nvPr/>
          </p:nvSpPr>
          <p:spPr>
            <a:xfrm>
              <a:off x="0" y="-38100"/>
              <a:ext cx="6513169" cy="6824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11C50"/>
                  </a:solidFill>
                  <a:latin typeface="Public Sans Bold"/>
                </a:rPr>
                <a:t>Ảnh xám</a:t>
              </a:r>
            </a:p>
          </p:txBody>
        </p:sp>
        <p:sp>
          <p:nvSpPr>
            <p:cNvPr id="11" name="TextBox 11"/>
            <p:cNvSpPr txBox="1"/>
            <p:nvPr/>
          </p:nvSpPr>
          <p:spPr>
            <a:xfrm>
              <a:off x="0" y="807117"/>
              <a:ext cx="6513169" cy="4616647"/>
            </a:xfrm>
            <a:prstGeom prst="rect">
              <a:avLst/>
            </a:prstGeom>
          </p:spPr>
          <p:txBody>
            <a:bodyPr lIns="0" tIns="0" rIns="0" bIns="0" rtlCol="0" anchor="t">
              <a:spAutoFit/>
            </a:bodyPr>
            <a:lstStyle/>
            <a:p>
              <a:pPr>
                <a:lnSpc>
                  <a:spcPts val="2700"/>
                </a:lnSpc>
              </a:pPr>
              <a:r>
                <a:rPr lang="en-US" sz="2400">
                  <a:solidFill>
                    <a:srgbClr val="011C50"/>
                  </a:solidFill>
                  <a:latin typeface="Open Sans"/>
                </a:rPr>
                <a:t> Ảnh xám (Gray image) hay còn gọi là ảnh đơn sắc (Monochromatic)</a:t>
              </a:r>
            </a:p>
            <a:p>
              <a:pPr>
                <a:lnSpc>
                  <a:spcPts val="2700"/>
                </a:lnSpc>
              </a:pPr>
              <a:endParaRPr lang="en-US" sz="2400">
                <a:solidFill>
                  <a:srgbClr val="011C50"/>
                </a:solidFill>
                <a:latin typeface="Open Sans"/>
              </a:endParaRPr>
            </a:p>
            <a:p>
              <a:pPr>
                <a:lnSpc>
                  <a:spcPts val="2700"/>
                </a:lnSpc>
              </a:pPr>
              <a:r>
                <a:rPr lang="en-US" sz="2400">
                  <a:solidFill>
                    <a:srgbClr val="011C50"/>
                  </a:solidFill>
                  <a:latin typeface="Open Sans"/>
                </a:rPr>
                <a:t>Trong không gian màu RGB, để có 1 ảnh xám cần có phải có giá trị kênh màu Red(x, y) = Green(x, y) = Blue(x, y) (với x, y lần lượt là tọa độ của điểm ảnh).</a:t>
              </a:r>
            </a:p>
            <a:p>
              <a:pPr>
                <a:lnSpc>
                  <a:spcPts val="2700"/>
                </a:lnSpc>
              </a:pPr>
              <a:endParaRPr lang="en-US" sz="2400">
                <a:solidFill>
                  <a:srgbClr val="011C50"/>
                </a:solidFill>
                <a:latin typeface="Open Sans"/>
              </a:endParaRPr>
            </a:p>
          </p:txBody>
        </p:sp>
      </p:grpSp>
      <p:grpSp>
        <p:nvGrpSpPr>
          <p:cNvPr id="12" name="Group 12"/>
          <p:cNvGrpSpPr/>
          <p:nvPr/>
        </p:nvGrpSpPr>
        <p:grpSpPr>
          <a:xfrm>
            <a:off x="12549949" y="5789196"/>
            <a:ext cx="4584824" cy="3403902"/>
            <a:chOff x="0" y="-38100"/>
            <a:chExt cx="6113099" cy="4538535"/>
          </a:xfrm>
        </p:grpSpPr>
        <p:sp>
          <p:nvSpPr>
            <p:cNvPr id="13" name="TextBox 13"/>
            <p:cNvSpPr txBox="1"/>
            <p:nvPr/>
          </p:nvSpPr>
          <p:spPr>
            <a:xfrm>
              <a:off x="0" y="-38100"/>
              <a:ext cx="6113099" cy="6824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11C50"/>
                  </a:solidFill>
                  <a:latin typeface="Public Sans Bold"/>
                </a:rPr>
                <a:t>Ảnh màu</a:t>
              </a:r>
            </a:p>
          </p:txBody>
        </p:sp>
        <p:sp>
          <p:nvSpPr>
            <p:cNvPr id="14" name="TextBox 14"/>
            <p:cNvSpPr txBox="1"/>
            <p:nvPr/>
          </p:nvSpPr>
          <p:spPr>
            <a:xfrm>
              <a:off x="0" y="807117"/>
              <a:ext cx="6113099" cy="3693318"/>
            </a:xfrm>
            <a:prstGeom prst="rect">
              <a:avLst/>
            </a:prstGeom>
          </p:spPr>
          <p:txBody>
            <a:bodyPr lIns="0" tIns="0" rIns="0" bIns="0" rtlCol="0" anchor="t">
              <a:spAutoFit/>
            </a:bodyPr>
            <a:lstStyle/>
            <a:p>
              <a:pPr>
                <a:lnSpc>
                  <a:spcPts val="2700"/>
                </a:lnSpc>
              </a:pPr>
              <a:r>
                <a:rPr lang="en-US" sz="2400">
                  <a:solidFill>
                    <a:srgbClr val="011C50"/>
                  </a:solidFill>
                  <a:latin typeface="Open Sans"/>
                </a:rPr>
                <a:t> Ảnh màu là một ma trận các pixel mà mỗi pixel biểu diễn một điểm màu. Mỗi điểm màu được biểu diễn bằng bộ 3 số (r,g,b). Để tiện cho việc xử lý ảnh thì sẽ tách ma trận pixel ra 3 channel red, green, blue.</a:t>
              </a:r>
            </a:p>
            <a:p>
              <a:pPr>
                <a:lnSpc>
                  <a:spcPts val="2700"/>
                </a:lnSpc>
              </a:pPr>
              <a:endParaRPr lang="en-US" sz="2400">
                <a:solidFill>
                  <a:srgbClr val="011C50"/>
                </a:solidFill>
                <a:latin typeface="Open Sans"/>
              </a:endParaRPr>
            </a:p>
          </p:txBody>
        </p:sp>
      </p:grpSp>
      <p:sp>
        <p:nvSpPr>
          <p:cNvPr id="15" name="TextBox 15"/>
          <p:cNvSpPr txBox="1"/>
          <p:nvPr/>
        </p:nvSpPr>
        <p:spPr>
          <a:xfrm>
            <a:off x="1319566" y="1019175"/>
            <a:ext cx="7502458" cy="98107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Một số khái niệm</a:t>
            </a:r>
          </a:p>
        </p:txBody>
      </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6162" y="133228"/>
            <a:ext cx="5800626" cy="1790943"/>
          </a:xfrm>
          <a:prstGeom prst="rect">
            <a:avLst/>
          </a:prstGeom>
        </p:spPr>
      </p:pic>
      <p:pic>
        <p:nvPicPr>
          <p:cNvPr id="20" name="Picture 13">
            <a:extLst>
              <a:ext uri="{FF2B5EF4-FFF2-40B4-BE49-F238E27FC236}">
                <a16:creationId xmlns:a16="http://schemas.microsoft.com/office/drawing/2014/main" id="{67024EEE-4E64-46E6-98B3-EEDCA4562D3A}"/>
              </a:ext>
            </a:extLst>
          </p:cNvPr>
          <p:cNvPicPr>
            <a:picLocks noChangeAspect="1"/>
          </p:cNvPicPr>
          <p:nvPr/>
        </p:nvPicPr>
        <p:blipFill>
          <a:blip r:embed="rId9"/>
          <a:srcRect/>
          <a:stretch>
            <a:fillRect/>
          </a:stretch>
        </p:blipFill>
        <p:spPr>
          <a:xfrm>
            <a:off x="16309157" y="8026557"/>
            <a:ext cx="1978843" cy="2677495"/>
          </a:xfrm>
          <a:prstGeom prst="rect">
            <a:avLst/>
          </a:prstGeom>
        </p:spPr>
      </p:pic>
      <p:pic>
        <p:nvPicPr>
          <p:cNvPr id="21" name="Picture 5">
            <a:extLst>
              <a:ext uri="{FF2B5EF4-FFF2-40B4-BE49-F238E27FC236}">
                <a16:creationId xmlns:a16="http://schemas.microsoft.com/office/drawing/2014/main" id="{F99ACCE7-EF95-4C81-9DDB-A1B277369DA3}"/>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rcRect/>
          <a:stretch>
            <a:fillRect/>
          </a:stretch>
        </p:blipFill>
        <p:spPr>
          <a:xfrm>
            <a:off x="7200004" y="2409473"/>
            <a:ext cx="4445057" cy="273402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EE7B6E7B-2EA6-4479-B744-2F1AA4F4957E}"/>
              </a:ext>
            </a:extLst>
          </p:cNvPr>
          <p:cNvGrpSpPr/>
          <p:nvPr/>
        </p:nvGrpSpPr>
        <p:grpSpPr>
          <a:xfrm rot="10800000">
            <a:off x="2598550" y="2000250"/>
            <a:ext cx="24443323" cy="13890390"/>
            <a:chOff x="1456267" y="2573866"/>
            <a:chExt cx="12097556" cy="10648721"/>
          </a:xfrm>
        </p:grpSpPr>
        <p:pic>
          <p:nvPicPr>
            <p:cNvPr id="19" name="Picture 5">
              <a:extLst>
                <a:ext uri="{FF2B5EF4-FFF2-40B4-BE49-F238E27FC236}">
                  <a16:creationId xmlns:a16="http://schemas.microsoft.com/office/drawing/2014/main" id="{87E75175-5869-4957-8CE4-EFBB695357DB}"/>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20" name="Picture 6">
              <a:extLst>
                <a:ext uri="{FF2B5EF4-FFF2-40B4-BE49-F238E27FC236}">
                  <a16:creationId xmlns:a16="http://schemas.microsoft.com/office/drawing/2014/main" id="{23FFFDE1-F4BB-4047-B7AE-3E7611F9BEC8}"/>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pic>
        <p:nvPicPr>
          <p:cNvPr id="2" name="Picture 2"/>
          <p:cNvPicPr>
            <a:picLocks noChangeAspect="1"/>
          </p:cNvPicPr>
          <p:nvPr/>
        </p:nvPicPr>
        <p:blipFill>
          <a:blip r:embed="rId4"/>
          <a:srcRect t="6252" b="9889"/>
          <a:stretch>
            <a:fillRect/>
          </a:stretch>
        </p:blipFill>
        <p:spPr>
          <a:xfrm>
            <a:off x="12647094" y="2529675"/>
            <a:ext cx="4584824" cy="2563145"/>
          </a:xfrm>
          <a:prstGeom prst="rect">
            <a:avLst/>
          </a:prstGeom>
        </p:spPr>
      </p:pic>
      <p:pic>
        <p:nvPicPr>
          <p:cNvPr id="3" name="Picture 3"/>
          <p:cNvPicPr>
            <a:picLocks noChangeAspect="1"/>
          </p:cNvPicPr>
          <p:nvPr/>
        </p:nvPicPr>
        <p:blipFill>
          <a:blip r:embed="rId5"/>
          <a:srcRect/>
          <a:stretch>
            <a:fillRect/>
          </a:stretch>
        </p:blipFill>
        <p:spPr>
          <a:xfrm>
            <a:off x="1025533" y="2167341"/>
            <a:ext cx="3036354" cy="4011834"/>
          </a:xfrm>
          <a:prstGeom prst="rect">
            <a:avLst/>
          </a:prstGeom>
        </p:spPr>
      </p:pic>
      <p:pic>
        <p:nvPicPr>
          <p:cNvPr id="4" name="Picture 4"/>
          <p:cNvPicPr>
            <a:picLocks noChangeAspect="1"/>
          </p:cNvPicPr>
          <p:nvPr/>
        </p:nvPicPr>
        <p:blipFill>
          <a:blip r:embed="rId6"/>
          <a:srcRect/>
          <a:stretch>
            <a:fillRect/>
          </a:stretch>
        </p:blipFill>
        <p:spPr>
          <a:xfrm>
            <a:off x="6297539" y="2076329"/>
            <a:ext cx="5078192" cy="3807262"/>
          </a:xfrm>
          <a:prstGeom prst="rect">
            <a:avLst/>
          </a:prstGeom>
        </p:spPr>
      </p:pic>
      <p:pic>
        <p:nvPicPr>
          <p:cNvPr id="5" name="Picture 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973221" y="2725548"/>
            <a:ext cx="1202942" cy="1202942"/>
          </a:xfrm>
          <a:prstGeom prst="rect">
            <a:avLst/>
          </a:prstGeom>
        </p:spPr>
      </p:pic>
      <p:grpSp>
        <p:nvGrpSpPr>
          <p:cNvPr id="6" name="Group 6"/>
          <p:cNvGrpSpPr/>
          <p:nvPr/>
        </p:nvGrpSpPr>
        <p:grpSpPr>
          <a:xfrm>
            <a:off x="583217" y="6272703"/>
            <a:ext cx="5605984" cy="3365291"/>
            <a:chOff x="0" y="-673113"/>
            <a:chExt cx="7474645" cy="4487053"/>
          </a:xfrm>
        </p:grpSpPr>
        <p:sp>
          <p:nvSpPr>
            <p:cNvPr id="7" name="TextBox 7"/>
            <p:cNvSpPr txBox="1"/>
            <p:nvPr/>
          </p:nvSpPr>
          <p:spPr>
            <a:xfrm>
              <a:off x="256551" y="-673113"/>
              <a:ext cx="7218094" cy="1380913"/>
            </a:xfrm>
            <a:prstGeom prst="rect">
              <a:avLst/>
            </a:prstGeom>
          </p:spPr>
          <p:txBody>
            <a:bodyPr lIns="0" tIns="0" rIns="0" bIns="0" rtlCol="0" anchor="t">
              <a:spAutoFit/>
            </a:bodyPr>
            <a:lstStyle/>
            <a:p>
              <a:pPr>
                <a:lnSpc>
                  <a:spcPts val="4160"/>
                </a:lnSpc>
              </a:pPr>
              <a:r>
                <a:rPr lang="en-US" sz="3200">
                  <a:solidFill>
                    <a:srgbClr val="011C50"/>
                  </a:solidFill>
                  <a:latin typeface="Public Sans Bold"/>
                </a:rPr>
                <a:t>Phát hiện khuôn mặt </a:t>
              </a:r>
            </a:p>
            <a:p>
              <a:pPr marL="0" lvl="0" indent="0" algn="l">
                <a:lnSpc>
                  <a:spcPts val="4160"/>
                </a:lnSpc>
              </a:pPr>
              <a:r>
                <a:rPr lang="en-US" sz="3200">
                  <a:solidFill>
                    <a:srgbClr val="011C50"/>
                  </a:solidFill>
                  <a:latin typeface="Public Sans Bold"/>
                </a:rPr>
                <a:t>(Face Detection)</a:t>
              </a:r>
            </a:p>
          </p:txBody>
        </p:sp>
        <p:sp>
          <p:nvSpPr>
            <p:cNvPr id="8" name="TextBox 8"/>
            <p:cNvSpPr txBox="1"/>
            <p:nvPr/>
          </p:nvSpPr>
          <p:spPr>
            <a:xfrm>
              <a:off x="0" y="1505617"/>
              <a:ext cx="7218094" cy="2308323"/>
            </a:xfrm>
            <a:prstGeom prst="rect">
              <a:avLst/>
            </a:prstGeom>
          </p:spPr>
          <p:txBody>
            <a:bodyPr lIns="0" tIns="0" rIns="0" bIns="0" rtlCol="0" anchor="t">
              <a:spAutoFit/>
            </a:bodyPr>
            <a:lstStyle/>
            <a:p>
              <a:pPr>
                <a:lnSpc>
                  <a:spcPts val="2700"/>
                </a:lnSpc>
              </a:pPr>
              <a:r>
                <a:rPr lang="en-US" sz="2400">
                  <a:solidFill>
                    <a:srgbClr val="011C50"/>
                  </a:solidFill>
                  <a:latin typeface="Open Sans"/>
                </a:rPr>
                <a:t>Là một công nghệ máy tính đang được sử dụng trong nhiều ứng dụng khác nhau để xác định khuôn mặt người trong hình ảnh kỹ thuật số. </a:t>
              </a:r>
            </a:p>
            <a:p>
              <a:pPr>
                <a:lnSpc>
                  <a:spcPts val="2700"/>
                </a:lnSpc>
              </a:pPr>
              <a:r>
                <a:rPr lang="en-US" sz="2400">
                  <a:solidFill>
                    <a:srgbClr val="011C50"/>
                  </a:solidFill>
                  <a:latin typeface="Open Sans"/>
                </a:rPr>
                <a:t> </a:t>
              </a:r>
            </a:p>
          </p:txBody>
        </p:sp>
      </p:grpSp>
      <p:grpSp>
        <p:nvGrpSpPr>
          <p:cNvPr id="9" name="Group 9"/>
          <p:cNvGrpSpPr/>
          <p:nvPr/>
        </p:nvGrpSpPr>
        <p:grpSpPr>
          <a:xfrm>
            <a:off x="6975709" y="6211228"/>
            <a:ext cx="4884877" cy="3235280"/>
            <a:chOff x="0" y="-38100"/>
            <a:chExt cx="6513169" cy="4313706"/>
          </a:xfrm>
        </p:grpSpPr>
        <p:sp>
          <p:nvSpPr>
            <p:cNvPr id="10" name="TextBox 10"/>
            <p:cNvSpPr txBox="1"/>
            <p:nvPr/>
          </p:nvSpPr>
          <p:spPr>
            <a:xfrm>
              <a:off x="0" y="-38100"/>
              <a:ext cx="6513169" cy="13809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11C50"/>
                  </a:solidFill>
                  <a:latin typeface="Public Sans Bold"/>
                </a:rPr>
                <a:t>Trích xuất đặc trưng (Feature Extraction)</a:t>
              </a:r>
            </a:p>
          </p:txBody>
        </p:sp>
        <p:sp>
          <p:nvSpPr>
            <p:cNvPr id="11" name="TextBox 11"/>
            <p:cNvSpPr txBox="1"/>
            <p:nvPr/>
          </p:nvSpPr>
          <p:spPr>
            <a:xfrm>
              <a:off x="0" y="1505617"/>
              <a:ext cx="6513169" cy="2769989"/>
            </a:xfrm>
            <a:prstGeom prst="rect">
              <a:avLst/>
            </a:prstGeom>
          </p:spPr>
          <p:txBody>
            <a:bodyPr lIns="0" tIns="0" rIns="0" bIns="0" rtlCol="0" anchor="t">
              <a:spAutoFit/>
            </a:bodyPr>
            <a:lstStyle/>
            <a:p>
              <a:pPr>
                <a:lnSpc>
                  <a:spcPts val="2700"/>
                </a:lnSpc>
              </a:pPr>
              <a:endParaRPr sz="2400">
                <a:latin typeface="Open Sans" panose="020B0606030504020204" pitchFamily="34" charset="0"/>
                <a:ea typeface="Open Sans" panose="020B0606030504020204" pitchFamily="34" charset="0"/>
                <a:cs typeface="Open Sans" panose="020B0606030504020204" pitchFamily="34" charset="0"/>
              </a:endParaRPr>
            </a:p>
            <a:p>
              <a:pPr>
                <a:lnSpc>
                  <a:spcPts val="2700"/>
                </a:lnSpc>
              </a:pPr>
              <a:r>
                <a:rPr lang="en-US" sz="2400">
                  <a:solidFill>
                    <a:srgbClr val="011C50"/>
                  </a:solidFill>
                  <a:latin typeface="Open Sans" panose="020B0606030504020204" pitchFamily="34" charset="0"/>
                  <a:ea typeface="Open Sans" panose="020B0606030504020204" pitchFamily="34" charset="0"/>
                  <a:cs typeface="Open Sans" panose="020B0606030504020204" pitchFamily="34" charset="0"/>
                </a:rPr>
                <a:t>Trích xuất đặc trưng là một phép biến đổi để loại ra những dữ liệu nhiễu (noise), và để đưa dữ liệu thô với số chiều khác nhau về cùng một chuẩn </a:t>
              </a:r>
            </a:p>
          </p:txBody>
        </p:sp>
      </p:grpSp>
      <p:grpSp>
        <p:nvGrpSpPr>
          <p:cNvPr id="12" name="Group 12"/>
          <p:cNvGrpSpPr/>
          <p:nvPr/>
        </p:nvGrpSpPr>
        <p:grpSpPr>
          <a:xfrm>
            <a:off x="12647094" y="6150600"/>
            <a:ext cx="4584824" cy="3581528"/>
            <a:chOff x="0" y="-38100"/>
            <a:chExt cx="6113099" cy="4775370"/>
          </a:xfrm>
        </p:grpSpPr>
        <p:sp>
          <p:nvSpPr>
            <p:cNvPr id="13" name="TextBox 13"/>
            <p:cNvSpPr txBox="1"/>
            <p:nvPr/>
          </p:nvSpPr>
          <p:spPr>
            <a:xfrm>
              <a:off x="0" y="-38100"/>
              <a:ext cx="6113099" cy="1380913"/>
            </a:xfrm>
            <a:prstGeom prst="rect">
              <a:avLst/>
            </a:prstGeom>
          </p:spPr>
          <p:txBody>
            <a:bodyPr lIns="0" tIns="0" rIns="0" bIns="0" rtlCol="0" anchor="t">
              <a:spAutoFit/>
            </a:bodyPr>
            <a:lstStyle/>
            <a:p>
              <a:pPr marL="0" lvl="0" indent="0" algn="l">
                <a:lnSpc>
                  <a:spcPts val="4160"/>
                </a:lnSpc>
                <a:spcBef>
                  <a:spcPct val="0"/>
                </a:spcBef>
              </a:pPr>
              <a:r>
                <a:rPr lang="en-US" sz="3200">
                  <a:solidFill>
                    <a:srgbClr val="011C50"/>
                  </a:solidFill>
                  <a:latin typeface="Public Sans Bold"/>
                </a:rPr>
                <a:t>Nhận dạng khuôn mặt (Face Recognition)</a:t>
              </a:r>
            </a:p>
          </p:txBody>
        </p:sp>
        <p:sp>
          <p:nvSpPr>
            <p:cNvPr id="14" name="TextBox 14"/>
            <p:cNvSpPr txBox="1"/>
            <p:nvPr/>
          </p:nvSpPr>
          <p:spPr>
            <a:xfrm>
              <a:off x="0" y="1505617"/>
              <a:ext cx="6113099" cy="3231653"/>
            </a:xfrm>
            <a:prstGeom prst="rect">
              <a:avLst/>
            </a:prstGeom>
          </p:spPr>
          <p:txBody>
            <a:bodyPr lIns="0" tIns="0" rIns="0" bIns="0" rtlCol="0" anchor="t">
              <a:spAutoFit/>
            </a:bodyPr>
            <a:lstStyle/>
            <a:p>
              <a:pPr>
                <a:lnSpc>
                  <a:spcPts val="2700"/>
                </a:lnSpc>
              </a:pPr>
              <a:r>
                <a:rPr lang="en-US" sz="2400">
                  <a:solidFill>
                    <a:srgbClr val="011C50"/>
                  </a:solidFill>
                  <a:latin typeface="Open Sans"/>
                </a:rPr>
                <a:t>Hệ thống nhận dạng khuôn mặt là một ứng dụng máy tính tự động xác định hoặc nhận dạng một người nào đó từ một bức hình ảnh kỹ thuật số hoặc một khung hình video từ một nguồn video</a:t>
              </a:r>
            </a:p>
          </p:txBody>
        </p:sp>
      </p:grpSp>
      <p:sp>
        <p:nvSpPr>
          <p:cNvPr id="15" name="TextBox 15"/>
          <p:cNvSpPr txBox="1"/>
          <p:nvPr/>
        </p:nvSpPr>
        <p:spPr>
          <a:xfrm>
            <a:off x="1319566" y="1019175"/>
            <a:ext cx="7502458" cy="981075"/>
          </a:xfrm>
          <a:prstGeom prst="rect">
            <a:avLst/>
          </a:prstGeom>
        </p:spPr>
        <p:txBody>
          <a:bodyPr lIns="0" tIns="0" rIns="0" bIns="0" rtlCol="0" anchor="t">
            <a:spAutoFit/>
          </a:bodyPr>
          <a:lstStyle/>
          <a:p>
            <a:pPr>
              <a:lnSpc>
                <a:spcPts val="7679"/>
              </a:lnSpc>
            </a:pPr>
            <a:r>
              <a:rPr lang="en-US" sz="6399">
                <a:solidFill>
                  <a:srgbClr val="011C50"/>
                </a:solidFill>
                <a:latin typeface="Public Sans Bold"/>
              </a:rPr>
              <a:t>Một số khái niệm</a:t>
            </a:r>
          </a:p>
        </p:txBody>
      </p:sp>
      <p:sp>
        <p:nvSpPr>
          <p:cNvPr id="16" name="TextBox 16"/>
          <p:cNvSpPr txBox="1"/>
          <p:nvPr/>
        </p:nvSpPr>
        <p:spPr>
          <a:xfrm>
            <a:off x="13795795" y="1528213"/>
            <a:ext cx="1891605" cy="896620"/>
          </a:xfrm>
          <a:prstGeom prst="rect">
            <a:avLst/>
          </a:prstGeom>
        </p:spPr>
        <p:txBody>
          <a:bodyPr lIns="0" tIns="0" rIns="0" bIns="0" rtlCol="0" anchor="t">
            <a:spAutoFit/>
          </a:bodyPr>
          <a:lstStyle/>
          <a:p>
            <a:pPr algn="ctr">
              <a:lnSpc>
                <a:spcPts val="7279"/>
              </a:lnSpc>
            </a:pPr>
            <a:r>
              <a:rPr lang="en-US" sz="5199">
                <a:solidFill>
                  <a:srgbClr val="011C50"/>
                </a:solidFill>
                <a:latin typeface="DejaVu Serif"/>
              </a:rPr>
              <a:t>Linda</a:t>
            </a:r>
          </a:p>
        </p:txBody>
      </p:sp>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133228"/>
            <a:ext cx="5800626" cy="17909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A98"/>
        </a:solidFill>
        <a:effectLst/>
      </p:bgPr>
    </p:bg>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42FF26BF-84B0-464F-89EC-FEBF8FEF32B0}"/>
              </a:ext>
            </a:extLst>
          </p:cNvPr>
          <p:cNvGrpSpPr/>
          <p:nvPr/>
        </p:nvGrpSpPr>
        <p:grpSpPr>
          <a:xfrm rot="5400000">
            <a:off x="10074419" y="-1654054"/>
            <a:ext cx="8988544" cy="9630182"/>
            <a:chOff x="1456267" y="2573866"/>
            <a:chExt cx="12097556" cy="10648721"/>
          </a:xfrm>
        </p:grpSpPr>
        <p:pic>
          <p:nvPicPr>
            <p:cNvPr id="14" name="Picture 5">
              <a:extLst>
                <a:ext uri="{FF2B5EF4-FFF2-40B4-BE49-F238E27FC236}">
                  <a16:creationId xmlns:a16="http://schemas.microsoft.com/office/drawing/2014/main" id="{5C7F429C-070A-4F7C-ADC1-BBD6B1EA2DF6}"/>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6267" y="2573866"/>
              <a:ext cx="10811999" cy="10359861"/>
            </a:xfrm>
            <a:prstGeom prst="rect">
              <a:avLst/>
            </a:prstGeom>
          </p:spPr>
        </p:pic>
        <p:pic>
          <p:nvPicPr>
            <p:cNvPr id="15" name="Picture 6">
              <a:extLst>
                <a:ext uri="{FF2B5EF4-FFF2-40B4-BE49-F238E27FC236}">
                  <a16:creationId xmlns:a16="http://schemas.microsoft.com/office/drawing/2014/main" id="{3C9588A5-88F7-4381-B90F-A799D2FE3F60}"/>
                </a:ext>
              </a:extLst>
            </p:cNvPr>
            <p:cNvPicPr>
              <a:picLocks noChangeAspect="1"/>
            </p:cNvPicPr>
            <p:nvPr/>
          </p:nvPicPr>
          <p:blipFill>
            <a:blip r:embed="rId2">
              <a:alphaModFix amt="14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41825" y="2862725"/>
              <a:ext cx="10811998" cy="10359862"/>
            </a:xfrm>
            <a:prstGeom prst="rect">
              <a:avLst/>
            </a:prstGeom>
          </p:spPr>
        </p:pic>
      </p:grpSp>
      <p:grpSp>
        <p:nvGrpSpPr>
          <p:cNvPr id="2" name="Group 2"/>
          <p:cNvGrpSpPr/>
          <p:nvPr/>
        </p:nvGrpSpPr>
        <p:grpSpPr>
          <a:xfrm rot="8100000">
            <a:off x="-5392114" y="-2070100"/>
            <a:ext cx="15051428" cy="14746763"/>
            <a:chOff x="0" y="0"/>
            <a:chExt cx="20068571" cy="19662351"/>
          </a:xfrm>
        </p:grpSpPr>
        <p:pic>
          <p:nvPicPr>
            <p:cNvPr id="3" name="Picture 3"/>
            <p:cNvPicPr>
              <a:picLocks noChangeAspect="1"/>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7410038" cy="18629418"/>
            </a:xfrm>
            <a:prstGeom prst="rect">
              <a:avLst/>
            </a:prstGeom>
          </p:spPr>
        </p:pic>
        <p:pic>
          <p:nvPicPr>
            <p:cNvPr id="4" name="Picture 4"/>
            <p:cNvPicPr>
              <a:picLocks noChangeAspect="1"/>
            </p:cNvPicPr>
            <p:nvPr/>
          </p:nvPicPr>
          <p:blipFill>
            <a:blip r:embed="rId4">
              <a:alphaModFix amt="14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658533" y="1032933"/>
              <a:ext cx="17410038" cy="18629418"/>
            </a:xfrm>
            <a:prstGeom prst="rect">
              <a:avLst/>
            </a:prstGeom>
          </p:spPr>
        </p:pic>
      </p:grpSp>
      <p:grpSp>
        <p:nvGrpSpPr>
          <p:cNvPr id="5" name="Group 5"/>
          <p:cNvGrpSpPr/>
          <p:nvPr/>
        </p:nvGrpSpPr>
        <p:grpSpPr>
          <a:xfrm>
            <a:off x="-1348238" y="7911360"/>
            <a:ext cx="19636238" cy="3103762"/>
            <a:chOff x="0" y="0"/>
            <a:chExt cx="2507534" cy="396348"/>
          </a:xfrm>
        </p:grpSpPr>
        <p:sp>
          <p:nvSpPr>
            <p:cNvPr id="6" name="Freeform 6"/>
            <p:cNvSpPr/>
            <p:nvPr/>
          </p:nvSpPr>
          <p:spPr>
            <a:xfrm>
              <a:off x="0" y="0"/>
              <a:ext cx="2507534" cy="396348"/>
            </a:xfrm>
            <a:custGeom>
              <a:avLst/>
              <a:gdLst/>
              <a:ahLst/>
              <a:cxnLst/>
              <a:rect l="l" t="t" r="r" b="b"/>
              <a:pathLst>
                <a:path w="2507534" h="396348">
                  <a:moveTo>
                    <a:pt x="0" y="0"/>
                  </a:moveTo>
                  <a:lnTo>
                    <a:pt x="2507534" y="0"/>
                  </a:lnTo>
                  <a:lnTo>
                    <a:pt x="2507534" y="396348"/>
                  </a:lnTo>
                  <a:lnTo>
                    <a:pt x="0" y="396348"/>
                  </a:lnTo>
                  <a:close/>
                </a:path>
              </a:pathLst>
            </a:custGeom>
            <a:solidFill>
              <a:srgbClr val="011C50"/>
            </a:solidFill>
          </p:spPr>
        </p:sp>
      </p:grpSp>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145186">
            <a:off x="13353708" y="8753038"/>
            <a:ext cx="5429813" cy="1676455"/>
          </a:xfrm>
          <a:prstGeom prst="rect">
            <a:avLst/>
          </a:prstGeom>
        </p:spPr>
      </p:pic>
      <p:grpSp>
        <p:nvGrpSpPr>
          <p:cNvPr id="10" name="Group 10"/>
          <p:cNvGrpSpPr/>
          <p:nvPr/>
        </p:nvGrpSpPr>
        <p:grpSpPr>
          <a:xfrm>
            <a:off x="9144000" y="354860"/>
            <a:ext cx="8169722" cy="7556500"/>
            <a:chOff x="0" y="0"/>
            <a:chExt cx="10892962" cy="10075333"/>
          </a:xfrm>
        </p:grpSpPr>
        <p:sp>
          <p:nvSpPr>
            <p:cNvPr id="11" name="TextBox 11"/>
            <p:cNvSpPr txBox="1"/>
            <p:nvPr/>
          </p:nvSpPr>
          <p:spPr>
            <a:xfrm>
              <a:off x="0" y="-17145"/>
              <a:ext cx="10892962" cy="5191125"/>
            </a:xfrm>
            <a:prstGeom prst="rect">
              <a:avLst/>
            </a:prstGeom>
          </p:spPr>
          <p:txBody>
            <a:bodyPr lIns="0" tIns="0" rIns="0" bIns="0" rtlCol="0" anchor="t">
              <a:spAutoFit/>
            </a:bodyPr>
            <a:lstStyle/>
            <a:p>
              <a:pPr>
                <a:lnSpc>
                  <a:spcPts val="7679"/>
                </a:lnSpc>
              </a:pPr>
              <a:r>
                <a:rPr lang="en-US" sz="6399">
                  <a:solidFill>
                    <a:srgbClr val="FFFFFF"/>
                  </a:solidFill>
                  <a:latin typeface="Public Sans Bold"/>
                </a:rPr>
                <a:t>PHƯƠNG PHÁP NHẬN DẠNG SINH VIÊN VÀ TRA CỨU KẾT QUẢ</a:t>
              </a:r>
            </a:p>
          </p:txBody>
        </p:sp>
        <p:sp>
          <p:nvSpPr>
            <p:cNvPr id="12" name="TextBox 12"/>
            <p:cNvSpPr txBox="1"/>
            <p:nvPr/>
          </p:nvSpPr>
          <p:spPr>
            <a:xfrm>
              <a:off x="0" y="5492115"/>
              <a:ext cx="10892962" cy="4548505"/>
            </a:xfrm>
            <a:prstGeom prst="rect">
              <a:avLst/>
            </a:prstGeom>
          </p:spPr>
          <p:txBody>
            <a:bodyPr lIns="0" tIns="0" rIns="0" bIns="0" rtlCol="0" anchor="t">
              <a:spAutoFit/>
            </a:bodyPr>
            <a:lstStyle/>
            <a:p>
              <a:pPr>
                <a:lnSpc>
                  <a:spcPts val="5460"/>
                </a:lnSpc>
              </a:pPr>
              <a:r>
                <a:rPr lang="en-US" sz="4200">
                  <a:solidFill>
                    <a:srgbClr val="FFFFFF"/>
                  </a:solidFill>
                  <a:latin typeface="Public Sans"/>
                </a:rPr>
                <a:t>Mô hình tổng quan</a:t>
              </a:r>
            </a:p>
            <a:p>
              <a:pPr>
                <a:lnSpc>
                  <a:spcPts val="5460"/>
                </a:lnSpc>
              </a:pPr>
              <a:endParaRPr lang="en-US" sz="4200">
                <a:solidFill>
                  <a:srgbClr val="FFFFFF"/>
                </a:solidFill>
                <a:latin typeface="Public Sans"/>
              </a:endParaRPr>
            </a:p>
            <a:p>
              <a:pPr>
                <a:lnSpc>
                  <a:spcPts val="5460"/>
                </a:lnSpc>
              </a:pPr>
              <a:r>
                <a:rPr lang="en-US" sz="4200">
                  <a:solidFill>
                    <a:srgbClr val="FFFFFF"/>
                  </a:solidFill>
                  <a:latin typeface="Public Sans"/>
                </a:rPr>
                <a:t>Các bước nhận dạng</a:t>
              </a:r>
            </a:p>
            <a:p>
              <a:pPr>
                <a:lnSpc>
                  <a:spcPts val="5460"/>
                </a:lnSpc>
              </a:pPr>
              <a:endParaRPr lang="en-US" sz="4200">
                <a:solidFill>
                  <a:srgbClr val="FFFFFF"/>
                </a:solidFill>
                <a:latin typeface="Public Sans"/>
              </a:endParaRPr>
            </a:p>
            <a:p>
              <a:pPr>
                <a:lnSpc>
                  <a:spcPts val="5460"/>
                </a:lnSpc>
              </a:pPr>
              <a:r>
                <a:rPr lang="en-US" sz="4200">
                  <a:solidFill>
                    <a:srgbClr val="FFFFFF"/>
                  </a:solidFill>
                  <a:latin typeface="Public Sans"/>
                </a:rPr>
                <a:t>Chi tiết phương pháp nhận dạng</a:t>
              </a:r>
            </a:p>
          </p:txBody>
        </p:sp>
      </p:grpSp>
      <p:sp>
        <p:nvSpPr>
          <p:cNvPr id="16" name="Hộp Văn bản 15">
            <a:extLst>
              <a:ext uri="{FF2B5EF4-FFF2-40B4-BE49-F238E27FC236}">
                <a16:creationId xmlns:a16="http://schemas.microsoft.com/office/drawing/2014/main" id="{D321B414-8CE4-429D-836E-E7629B20597F}"/>
              </a:ext>
            </a:extLst>
          </p:cNvPr>
          <p:cNvSpPr txBox="1"/>
          <p:nvPr/>
        </p:nvSpPr>
        <p:spPr>
          <a:xfrm>
            <a:off x="7519032" y="671418"/>
            <a:ext cx="2548890" cy="756554"/>
          </a:xfrm>
          <a:prstGeom prst="rect">
            <a:avLst/>
          </a:prstGeom>
          <a:noFill/>
        </p:spPr>
        <p:txBody>
          <a:bodyPr wrap="square">
            <a:spAutoFit/>
          </a:bodyPr>
          <a:lstStyle/>
          <a:p>
            <a:pPr marL="0" lvl="0" indent="0" algn="l">
              <a:lnSpc>
                <a:spcPts val="4680"/>
              </a:lnSpc>
              <a:spcBef>
                <a:spcPct val="0"/>
              </a:spcBef>
            </a:pPr>
            <a:r>
              <a:rPr lang="en-US" sz="7200" u="none">
                <a:solidFill>
                  <a:srgbClr val="FFC000"/>
                </a:solidFill>
                <a:latin typeface="Public Sans Bold"/>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2078</Words>
  <Application>Microsoft Office PowerPoint</Application>
  <PresentationFormat>Tùy chỉnh</PresentationFormat>
  <Paragraphs>212</Paragraphs>
  <Slides>28</Slides>
  <Notes>0</Notes>
  <HiddenSlides>0</HiddenSlides>
  <MMClips>0</MMClips>
  <ScaleCrop>false</ScaleCrop>
  <HeadingPairs>
    <vt:vector size="6" baseType="variant">
      <vt:variant>
        <vt:lpstr>Phông được Dùng</vt:lpstr>
      </vt:variant>
      <vt:variant>
        <vt:i4>12</vt:i4>
      </vt:variant>
      <vt:variant>
        <vt:lpstr>Chủ đề</vt:lpstr>
      </vt:variant>
      <vt:variant>
        <vt:i4>1</vt:i4>
      </vt:variant>
      <vt:variant>
        <vt:lpstr>Tiêu đề Bản chiếu</vt:lpstr>
      </vt:variant>
      <vt:variant>
        <vt:i4>28</vt:i4>
      </vt:variant>
    </vt:vector>
  </HeadingPairs>
  <TitlesOfParts>
    <vt:vector size="41" baseType="lpstr">
      <vt:lpstr>Open Sans Bold</vt:lpstr>
      <vt:lpstr>Arial</vt:lpstr>
      <vt:lpstr>Noto Sans</vt:lpstr>
      <vt:lpstr>Public Sans Bold Bold</vt:lpstr>
      <vt:lpstr>Public Sans Bold</vt:lpstr>
      <vt:lpstr>Calibri</vt:lpstr>
      <vt:lpstr>DejaVu Serif Bold</vt:lpstr>
      <vt:lpstr>Arimo Bold</vt:lpstr>
      <vt:lpstr>DejaVu Serif</vt:lpstr>
      <vt:lpstr>Open Sans</vt:lpstr>
      <vt:lpstr>Public Sans</vt:lpstr>
      <vt:lpstr>Arimo</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mới</dc:title>
  <cp:lastModifiedBy>Trương Hồng Phi</cp:lastModifiedBy>
  <cp:revision>1</cp:revision>
  <dcterms:created xsi:type="dcterms:W3CDTF">2006-08-16T00:00:00Z</dcterms:created>
  <dcterms:modified xsi:type="dcterms:W3CDTF">2021-12-26T15:43:41Z</dcterms:modified>
  <dc:identifier>DAExHZ9CaKM</dc:identifier>
</cp:coreProperties>
</file>